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8" name="グループ化 827">
            <a:extLst>
              <a:ext uri="{FF2B5EF4-FFF2-40B4-BE49-F238E27FC236}">
                <a16:creationId xmlns:a16="http://schemas.microsoft.com/office/drawing/2014/main" id="{97BE27AE-3ABA-4818-8935-01213BE4E644}"/>
              </a:ext>
            </a:extLst>
          </p:cNvPr>
          <p:cNvGrpSpPr/>
          <p:nvPr/>
        </p:nvGrpSpPr>
        <p:grpSpPr>
          <a:xfrm>
            <a:off x="782247" y="4782260"/>
            <a:ext cx="1047495" cy="1479096"/>
            <a:chOff x="2938791" y="5288592"/>
            <a:chExt cx="1047495" cy="1479096"/>
          </a:xfrm>
        </p:grpSpPr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89D9CD71-5A1E-4A64-887E-382DC3233773}"/>
                </a:ext>
              </a:extLst>
            </p:cNvPr>
            <p:cNvGrpSpPr/>
            <p:nvPr/>
          </p:nvGrpSpPr>
          <p:grpSpPr>
            <a:xfrm>
              <a:off x="3025875" y="5288592"/>
              <a:ext cx="719603" cy="1297795"/>
              <a:chOff x="3025875" y="5288592"/>
              <a:chExt cx="719603" cy="1297795"/>
            </a:xfrm>
          </p:grpSpPr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4AE7F87E-681B-4415-9394-C75D700A6A74}"/>
                  </a:ext>
                </a:extLst>
              </p:cNvPr>
              <p:cNvGrpSpPr/>
              <p:nvPr/>
            </p:nvGrpSpPr>
            <p:grpSpPr>
              <a:xfrm>
                <a:off x="3025875" y="5288592"/>
                <a:ext cx="719603" cy="1297795"/>
                <a:chOff x="6150075" y="4718582"/>
                <a:chExt cx="719603" cy="1297795"/>
              </a:xfrm>
            </p:grpSpPr>
            <p:sp>
              <p:nvSpPr>
                <p:cNvPr id="858" name="円/楕円 539">
                  <a:extLst>
                    <a:ext uri="{FF2B5EF4-FFF2-40B4-BE49-F238E27FC236}">
                      <a16:creationId xmlns:a16="http://schemas.microsoft.com/office/drawing/2014/main" id="{B5D97F27-CB41-4766-9828-FC568BB43497}"/>
                    </a:ext>
                  </a:extLst>
                </p:cNvPr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59" name="円/楕円 540">
                  <a:extLst>
                    <a:ext uri="{FF2B5EF4-FFF2-40B4-BE49-F238E27FC236}">
                      <a16:creationId xmlns:a16="http://schemas.microsoft.com/office/drawing/2014/main" id="{6E3AA12E-FBAA-492C-991E-794B533239E8}"/>
                    </a:ext>
                  </a:extLst>
                </p:cNvPr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0" name="フリーフォーム 725">
                  <a:extLst>
                    <a:ext uri="{FF2B5EF4-FFF2-40B4-BE49-F238E27FC236}">
                      <a16:creationId xmlns:a16="http://schemas.microsoft.com/office/drawing/2014/main" id="{88ED0AF5-82F8-4BA4-84F5-0DD96776BBDD}"/>
                    </a:ext>
                  </a:extLst>
                </p:cNvPr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1" name="片側の 2 つの角を丸めた四角形 726">
                  <a:extLst>
                    <a:ext uri="{FF2B5EF4-FFF2-40B4-BE49-F238E27FC236}">
                      <a16:creationId xmlns:a16="http://schemas.microsoft.com/office/drawing/2014/main" id="{6D4BB883-8578-447D-B63D-3546BC94FF44}"/>
                    </a:ext>
                  </a:extLst>
                </p:cNvPr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2" name="円/楕円 544">
                  <a:extLst>
                    <a:ext uri="{FF2B5EF4-FFF2-40B4-BE49-F238E27FC236}">
                      <a16:creationId xmlns:a16="http://schemas.microsoft.com/office/drawing/2014/main" id="{7D34C073-3AAD-4FE8-95D9-E422D5E0A3A4}"/>
                    </a:ext>
                  </a:extLst>
                </p:cNvPr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3" name="円/楕円 545">
                  <a:extLst>
                    <a:ext uri="{FF2B5EF4-FFF2-40B4-BE49-F238E27FC236}">
                      <a16:creationId xmlns:a16="http://schemas.microsoft.com/office/drawing/2014/main" id="{8A7D6262-2B95-4AE5-A253-2F87AE0195A1}"/>
                    </a:ext>
                  </a:extLst>
                </p:cNvPr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4" name="円/楕円 546">
                  <a:extLst>
                    <a:ext uri="{FF2B5EF4-FFF2-40B4-BE49-F238E27FC236}">
                      <a16:creationId xmlns:a16="http://schemas.microsoft.com/office/drawing/2014/main" id="{12351657-C583-4141-9A61-BF395DC205A2}"/>
                    </a:ext>
                  </a:extLst>
                </p:cNvPr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5" name="月 864">
                  <a:extLst>
                    <a:ext uri="{FF2B5EF4-FFF2-40B4-BE49-F238E27FC236}">
                      <a16:creationId xmlns:a16="http://schemas.microsoft.com/office/drawing/2014/main" id="{71EF67D9-FF42-4341-9395-86566C980FE4}"/>
                    </a:ext>
                  </a:extLst>
                </p:cNvPr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6" name="月 865">
                  <a:extLst>
                    <a:ext uri="{FF2B5EF4-FFF2-40B4-BE49-F238E27FC236}">
                      <a16:creationId xmlns:a16="http://schemas.microsoft.com/office/drawing/2014/main" id="{49AC8805-3C20-4690-AFB8-91B2C7D8F345}"/>
                    </a:ext>
                  </a:extLst>
                </p:cNvPr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7" name="月 866">
                  <a:extLst>
                    <a:ext uri="{FF2B5EF4-FFF2-40B4-BE49-F238E27FC236}">
                      <a16:creationId xmlns:a16="http://schemas.microsoft.com/office/drawing/2014/main" id="{6C2342DB-BAC7-4579-815E-0FF053D55C6E}"/>
                    </a:ext>
                  </a:extLst>
                </p:cNvPr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8" name="月 867">
                  <a:extLst>
                    <a:ext uri="{FF2B5EF4-FFF2-40B4-BE49-F238E27FC236}">
                      <a16:creationId xmlns:a16="http://schemas.microsoft.com/office/drawing/2014/main" id="{38A6122C-F8A8-40D8-BE25-6D0E016AC88F}"/>
                    </a:ext>
                  </a:extLst>
                </p:cNvPr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69" name="月 868">
                  <a:extLst>
                    <a:ext uri="{FF2B5EF4-FFF2-40B4-BE49-F238E27FC236}">
                      <a16:creationId xmlns:a16="http://schemas.microsoft.com/office/drawing/2014/main" id="{7FC0C28D-4A0F-4568-9407-EBBAF9555AB1}"/>
                    </a:ext>
                  </a:extLst>
                </p:cNvPr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0" name="月 869">
                  <a:extLst>
                    <a:ext uri="{FF2B5EF4-FFF2-40B4-BE49-F238E27FC236}">
                      <a16:creationId xmlns:a16="http://schemas.microsoft.com/office/drawing/2014/main" id="{D9E23817-494F-4B96-ADD4-71EB8F4E6BA5}"/>
                    </a:ext>
                  </a:extLst>
                </p:cNvPr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1" name="月 870">
                  <a:extLst>
                    <a:ext uri="{FF2B5EF4-FFF2-40B4-BE49-F238E27FC236}">
                      <a16:creationId xmlns:a16="http://schemas.microsoft.com/office/drawing/2014/main" id="{6A7DC448-7C47-4B3D-8B90-9DD364808A71}"/>
                    </a:ext>
                  </a:extLst>
                </p:cNvPr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2" name="月 871">
                  <a:extLst>
                    <a:ext uri="{FF2B5EF4-FFF2-40B4-BE49-F238E27FC236}">
                      <a16:creationId xmlns:a16="http://schemas.microsoft.com/office/drawing/2014/main" id="{8361EAA4-5C24-48E9-A4B5-3D0D7758678F}"/>
                    </a:ext>
                  </a:extLst>
                </p:cNvPr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3" name="月 872">
                  <a:extLst>
                    <a:ext uri="{FF2B5EF4-FFF2-40B4-BE49-F238E27FC236}">
                      <a16:creationId xmlns:a16="http://schemas.microsoft.com/office/drawing/2014/main" id="{929A0BC4-9BE1-4E9D-927B-FFF149D355DA}"/>
                    </a:ext>
                  </a:extLst>
                </p:cNvPr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4" name="円/楕円 609">
                  <a:extLst>
                    <a:ext uri="{FF2B5EF4-FFF2-40B4-BE49-F238E27FC236}">
                      <a16:creationId xmlns:a16="http://schemas.microsoft.com/office/drawing/2014/main" id="{1AD4C4DC-A7F3-4E8B-A36B-FE25D417759D}"/>
                    </a:ext>
                  </a:extLst>
                </p:cNvPr>
                <p:cNvSpPr/>
                <p:nvPr/>
              </p:nvSpPr>
              <p:spPr>
                <a:xfrm>
                  <a:off x="6308072" y="5036445"/>
                  <a:ext cx="150117" cy="10582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5" name="円/楕円 612">
                  <a:extLst>
                    <a:ext uri="{FF2B5EF4-FFF2-40B4-BE49-F238E27FC236}">
                      <a16:creationId xmlns:a16="http://schemas.microsoft.com/office/drawing/2014/main" id="{76524B3F-4D2D-4975-BF6A-DAD7F6B2C761}"/>
                    </a:ext>
                  </a:extLst>
                </p:cNvPr>
                <p:cNvSpPr/>
                <p:nvPr/>
              </p:nvSpPr>
              <p:spPr>
                <a:xfrm>
                  <a:off x="6338059" y="5054279"/>
                  <a:ext cx="90142" cy="713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6" name="円/楕円 616">
                  <a:extLst>
                    <a:ext uri="{FF2B5EF4-FFF2-40B4-BE49-F238E27FC236}">
                      <a16:creationId xmlns:a16="http://schemas.microsoft.com/office/drawing/2014/main" id="{EF2535FD-B382-4661-A40C-6666B4950E92}"/>
                    </a:ext>
                  </a:extLst>
                </p:cNvPr>
                <p:cNvSpPr/>
                <p:nvPr/>
              </p:nvSpPr>
              <p:spPr>
                <a:xfrm>
                  <a:off x="6359074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7" name="月 876">
                  <a:extLst>
                    <a:ext uri="{FF2B5EF4-FFF2-40B4-BE49-F238E27FC236}">
                      <a16:creationId xmlns:a16="http://schemas.microsoft.com/office/drawing/2014/main" id="{C9CF860E-700F-4B12-A045-34C6F7ED34B7}"/>
                    </a:ext>
                  </a:extLst>
                </p:cNvPr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8" name="円/楕円 619">
                  <a:extLst>
                    <a:ext uri="{FF2B5EF4-FFF2-40B4-BE49-F238E27FC236}">
                      <a16:creationId xmlns:a16="http://schemas.microsoft.com/office/drawing/2014/main" id="{78BCAC31-4DC8-4911-A3B6-92463898F759}"/>
                    </a:ext>
                  </a:extLst>
                </p:cNvPr>
                <p:cNvSpPr/>
                <p:nvPr/>
              </p:nvSpPr>
              <p:spPr>
                <a:xfrm>
                  <a:off x="6581916" y="5036445"/>
                  <a:ext cx="150117" cy="10582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9" name="円/楕円 631">
                  <a:extLst>
                    <a:ext uri="{FF2B5EF4-FFF2-40B4-BE49-F238E27FC236}">
                      <a16:creationId xmlns:a16="http://schemas.microsoft.com/office/drawing/2014/main" id="{645799A8-A39A-4479-A696-BD693E13C38F}"/>
                    </a:ext>
                  </a:extLst>
                </p:cNvPr>
                <p:cNvSpPr/>
                <p:nvPr/>
              </p:nvSpPr>
              <p:spPr>
                <a:xfrm>
                  <a:off x="6611903" y="5054279"/>
                  <a:ext cx="90142" cy="713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0" name="円/楕円 641">
                  <a:extLst>
                    <a:ext uri="{FF2B5EF4-FFF2-40B4-BE49-F238E27FC236}">
                      <a16:creationId xmlns:a16="http://schemas.microsoft.com/office/drawing/2014/main" id="{1E177468-D8A0-4283-8BAE-FCFE3C4DCA97}"/>
                    </a:ext>
                  </a:extLst>
                </p:cNvPr>
                <p:cNvSpPr/>
                <p:nvPr/>
              </p:nvSpPr>
              <p:spPr>
                <a:xfrm>
                  <a:off x="6632918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1" name="円/楕円 632">
                  <a:extLst>
                    <a:ext uri="{FF2B5EF4-FFF2-40B4-BE49-F238E27FC236}">
                      <a16:creationId xmlns:a16="http://schemas.microsoft.com/office/drawing/2014/main" id="{384D6A1C-30A1-42BB-9C7A-8CE0B1F0A3C6}"/>
                    </a:ext>
                  </a:extLst>
                </p:cNvPr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2" name="片側の 2 つの角を丸めた四角形 749">
                  <a:extLst>
                    <a:ext uri="{FF2B5EF4-FFF2-40B4-BE49-F238E27FC236}">
                      <a16:creationId xmlns:a16="http://schemas.microsoft.com/office/drawing/2014/main" id="{411C6726-2BDA-41A4-8029-D2247EDB7364}"/>
                    </a:ext>
                  </a:extLst>
                </p:cNvPr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3" name="フリーフォーム 750">
                  <a:extLst>
                    <a:ext uri="{FF2B5EF4-FFF2-40B4-BE49-F238E27FC236}">
                      <a16:creationId xmlns:a16="http://schemas.microsoft.com/office/drawing/2014/main" id="{3DC3FCC8-75F1-4B09-A6E1-4ACCB5243D53}"/>
                    </a:ext>
                  </a:extLst>
                </p:cNvPr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4" name="直角三角形 883">
                  <a:extLst>
                    <a:ext uri="{FF2B5EF4-FFF2-40B4-BE49-F238E27FC236}">
                      <a16:creationId xmlns:a16="http://schemas.microsoft.com/office/drawing/2014/main" id="{9471B7C5-0E0C-4E02-91F1-A1E465DF5534}"/>
                    </a:ext>
                  </a:extLst>
                </p:cNvPr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5" name="直角三角形 884">
                  <a:extLst>
                    <a:ext uri="{FF2B5EF4-FFF2-40B4-BE49-F238E27FC236}">
                      <a16:creationId xmlns:a16="http://schemas.microsoft.com/office/drawing/2014/main" id="{21851881-943E-4043-956D-809F43A0393B}"/>
                    </a:ext>
                  </a:extLst>
                </p:cNvPr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6" name="円/楕円 4">
                  <a:extLst>
                    <a:ext uri="{FF2B5EF4-FFF2-40B4-BE49-F238E27FC236}">
                      <a16:creationId xmlns:a16="http://schemas.microsoft.com/office/drawing/2014/main" id="{4238ACAD-DE41-475A-BEEB-1F7A7F8792DA}"/>
                    </a:ext>
                  </a:extLst>
                </p:cNvPr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56" name="月 855">
                <a:extLst>
                  <a:ext uri="{FF2B5EF4-FFF2-40B4-BE49-F238E27FC236}">
                    <a16:creationId xmlns:a16="http://schemas.microsoft.com/office/drawing/2014/main" id="{FEC359D0-AE78-4967-ABCE-FA1D48E3CFB8}"/>
                  </a:ext>
                </a:extLst>
              </p:cNvPr>
              <p:cNvSpPr/>
              <p:nvPr/>
            </p:nvSpPr>
            <p:spPr>
              <a:xfrm rot="5400000">
                <a:off x="3225400" y="5559162"/>
                <a:ext cx="67057" cy="146551"/>
              </a:xfrm>
              <a:prstGeom prst="moon">
                <a:avLst>
                  <a:gd name="adj" fmla="val 69887"/>
                </a:avLst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57" name="月 856">
                <a:extLst>
                  <a:ext uri="{FF2B5EF4-FFF2-40B4-BE49-F238E27FC236}">
                    <a16:creationId xmlns:a16="http://schemas.microsoft.com/office/drawing/2014/main" id="{6AFF0BA7-7182-4BCB-BEF6-CD1B437D1AA2}"/>
                  </a:ext>
                </a:extLst>
              </p:cNvPr>
              <p:cNvSpPr/>
              <p:nvPr/>
            </p:nvSpPr>
            <p:spPr>
              <a:xfrm rot="5400000">
                <a:off x="3499244" y="5559162"/>
                <a:ext cx="67057" cy="146551"/>
              </a:xfrm>
              <a:prstGeom prst="moon">
                <a:avLst>
                  <a:gd name="adj" fmla="val 64205"/>
                </a:avLst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30" name="グループ化 829">
              <a:extLst>
                <a:ext uri="{FF2B5EF4-FFF2-40B4-BE49-F238E27FC236}">
                  <a16:creationId xmlns:a16="http://schemas.microsoft.com/office/drawing/2014/main" id="{9F79856F-5C34-44BC-B64A-4CD22C845C7B}"/>
                </a:ext>
              </a:extLst>
            </p:cNvPr>
            <p:cNvGrpSpPr/>
            <p:nvPr/>
          </p:nvGrpSpPr>
          <p:grpSpPr>
            <a:xfrm>
              <a:off x="3531890" y="5638375"/>
              <a:ext cx="454396" cy="909780"/>
              <a:chOff x="-1248362" y="4644497"/>
              <a:chExt cx="454396" cy="909780"/>
            </a:xfrm>
          </p:grpSpPr>
          <p:sp>
            <p:nvSpPr>
              <p:cNvPr id="844" name="角丸四角形 177">
                <a:extLst>
                  <a:ext uri="{FF2B5EF4-FFF2-40B4-BE49-F238E27FC236}">
                    <a16:creationId xmlns:a16="http://schemas.microsoft.com/office/drawing/2014/main" id="{B667BD17-8428-4F60-87B1-61F985930E07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FA0FAFBE-5FAF-42B5-8815-F72F338C5DE6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49" name="グループ化 848">
                  <a:extLst>
                    <a:ext uri="{FF2B5EF4-FFF2-40B4-BE49-F238E27FC236}">
                      <a16:creationId xmlns:a16="http://schemas.microsoft.com/office/drawing/2014/main" id="{C1FBB32F-1BDB-46EE-8612-47C4D53218CD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51" name="四角形: 角を丸くする 850">
                    <a:extLst>
                      <a:ext uri="{FF2B5EF4-FFF2-40B4-BE49-F238E27FC236}">
                        <a16:creationId xmlns:a16="http://schemas.microsoft.com/office/drawing/2014/main" id="{7C97B30E-F757-4C6D-B15A-B4269100D3E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52" name="四角形: 角を丸くする 851">
                    <a:extLst>
                      <a:ext uri="{FF2B5EF4-FFF2-40B4-BE49-F238E27FC236}">
                        <a16:creationId xmlns:a16="http://schemas.microsoft.com/office/drawing/2014/main" id="{6E1A0572-58F0-4550-B8F5-02DE367BB89D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53" name="フリーフォーム: 図形 852">
                    <a:extLst>
                      <a:ext uri="{FF2B5EF4-FFF2-40B4-BE49-F238E27FC236}">
                        <a16:creationId xmlns:a16="http://schemas.microsoft.com/office/drawing/2014/main" id="{8556C653-4713-4BA9-9BEC-F5C956DF54AC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54" name="フリーフォーム: 図形 853">
                    <a:extLst>
                      <a:ext uri="{FF2B5EF4-FFF2-40B4-BE49-F238E27FC236}">
                        <a16:creationId xmlns:a16="http://schemas.microsoft.com/office/drawing/2014/main" id="{80B91831-7B20-4753-A946-B2A7BABED1B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D90B3E84-0529-4FAD-8264-527FB2F116D5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71F5ACCA-1D19-47AC-91CC-28897227CDD9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847" name="台形 846">
                  <a:extLst>
                    <a:ext uri="{FF2B5EF4-FFF2-40B4-BE49-F238E27FC236}">
                      <a16:creationId xmlns:a16="http://schemas.microsoft.com/office/drawing/2014/main" id="{D0F1D4F2-CFA5-4D06-989F-6BC894EFB7B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8" name="片側の 2 つの角を丸めた四角形 186">
                  <a:extLst>
                    <a:ext uri="{FF2B5EF4-FFF2-40B4-BE49-F238E27FC236}">
                      <a16:creationId xmlns:a16="http://schemas.microsoft.com/office/drawing/2014/main" id="{0BB2B6CC-2BD4-401F-8002-21076F687474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92B8775E-139A-479D-B14E-5F451B30FB5F}"/>
                </a:ext>
              </a:extLst>
            </p:cNvPr>
            <p:cNvGrpSpPr/>
            <p:nvPr/>
          </p:nvGrpSpPr>
          <p:grpSpPr>
            <a:xfrm>
              <a:off x="2938791" y="6230474"/>
              <a:ext cx="805719" cy="537214"/>
              <a:chOff x="5659340" y="992711"/>
              <a:chExt cx="805719" cy="537214"/>
            </a:xfrm>
          </p:grpSpPr>
          <p:sp>
            <p:nvSpPr>
              <p:cNvPr id="832" name="角丸四角形 177">
                <a:extLst>
                  <a:ext uri="{FF2B5EF4-FFF2-40B4-BE49-F238E27FC236}">
                    <a16:creationId xmlns:a16="http://schemas.microsoft.com/office/drawing/2014/main" id="{0AD9B545-5D9F-4B08-B059-90B4105A513D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AF8C0EF6-54DF-4BAE-9624-E9CB3596F3BA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834" name="台形 833">
                  <a:extLst>
                    <a:ext uri="{FF2B5EF4-FFF2-40B4-BE49-F238E27FC236}">
                      <a16:creationId xmlns:a16="http://schemas.microsoft.com/office/drawing/2014/main" id="{311DFFC3-DF46-43D9-9397-8318D8111045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35" name="角丸四角形 278">
                  <a:extLst>
                    <a:ext uri="{FF2B5EF4-FFF2-40B4-BE49-F238E27FC236}">
                      <a16:creationId xmlns:a16="http://schemas.microsoft.com/office/drawing/2014/main" id="{804F80A7-5B49-468D-98F5-8F4762F31713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36" name="グループ化 835">
                  <a:extLst>
                    <a:ext uri="{FF2B5EF4-FFF2-40B4-BE49-F238E27FC236}">
                      <a16:creationId xmlns:a16="http://schemas.microsoft.com/office/drawing/2014/main" id="{B56A97E4-701B-47E2-912F-EA8F30716469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837" name="角丸四角形 218">
                    <a:extLst>
                      <a:ext uri="{FF2B5EF4-FFF2-40B4-BE49-F238E27FC236}">
                        <a16:creationId xmlns:a16="http://schemas.microsoft.com/office/drawing/2014/main" id="{0546C6A4-D190-4004-B6B8-5A797E4E7551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8" name="角丸四角形 235">
                    <a:extLst>
                      <a:ext uri="{FF2B5EF4-FFF2-40B4-BE49-F238E27FC236}">
                        <a16:creationId xmlns:a16="http://schemas.microsoft.com/office/drawing/2014/main" id="{8FD39E98-073C-4197-A730-9F98B910C2AF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9" name="角丸四角形 234">
                    <a:extLst>
                      <a:ext uri="{FF2B5EF4-FFF2-40B4-BE49-F238E27FC236}">
                        <a16:creationId xmlns:a16="http://schemas.microsoft.com/office/drawing/2014/main" id="{3C907260-1F95-470E-B4A8-EFE35E00F27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40" name="角丸四角形 233">
                    <a:extLst>
                      <a:ext uri="{FF2B5EF4-FFF2-40B4-BE49-F238E27FC236}">
                        <a16:creationId xmlns:a16="http://schemas.microsoft.com/office/drawing/2014/main" id="{8596CE64-0F50-4FC2-BD19-42B437B7815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41" name="正方形/長方形 17">
                    <a:extLst>
                      <a:ext uri="{FF2B5EF4-FFF2-40B4-BE49-F238E27FC236}">
                        <a16:creationId xmlns:a16="http://schemas.microsoft.com/office/drawing/2014/main" id="{C0B6EE77-7364-42DC-852A-5AB6ADED2622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42" name="角丸四角形 226">
                    <a:extLst>
                      <a:ext uri="{FF2B5EF4-FFF2-40B4-BE49-F238E27FC236}">
                        <a16:creationId xmlns:a16="http://schemas.microsoft.com/office/drawing/2014/main" id="{5F0F576E-637D-40E9-ABB7-93C9D9FCB2BE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43" name="角丸四角形 236">
                    <a:extLst>
                      <a:ext uri="{FF2B5EF4-FFF2-40B4-BE49-F238E27FC236}">
                        <a16:creationId xmlns:a16="http://schemas.microsoft.com/office/drawing/2014/main" id="{0E8986E0-B1F9-4E6A-B120-FA31904A8D02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87" name="グループ化 886">
            <a:extLst>
              <a:ext uri="{FF2B5EF4-FFF2-40B4-BE49-F238E27FC236}">
                <a16:creationId xmlns:a16="http://schemas.microsoft.com/office/drawing/2014/main" id="{7643A5A9-25F9-4CB8-BE3B-48AE337BEC05}"/>
              </a:ext>
            </a:extLst>
          </p:cNvPr>
          <p:cNvGrpSpPr/>
          <p:nvPr/>
        </p:nvGrpSpPr>
        <p:grpSpPr>
          <a:xfrm>
            <a:off x="2599509" y="4762261"/>
            <a:ext cx="1043530" cy="1499095"/>
            <a:chOff x="3910341" y="5268593"/>
            <a:chExt cx="1043530" cy="1499095"/>
          </a:xfrm>
        </p:grpSpPr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DEA1899D-9CC8-4651-A86B-56D48D06AC3F}"/>
                </a:ext>
              </a:extLst>
            </p:cNvPr>
            <p:cNvGrpSpPr/>
            <p:nvPr/>
          </p:nvGrpSpPr>
          <p:grpSpPr>
            <a:xfrm>
              <a:off x="3998332" y="5268593"/>
              <a:ext cx="719603" cy="1317794"/>
              <a:chOff x="7122532" y="4698583"/>
              <a:chExt cx="719603" cy="1317794"/>
            </a:xfrm>
          </p:grpSpPr>
          <p:sp>
            <p:nvSpPr>
              <p:cNvPr id="914" name="フローチャート: 論理積ゲート 213">
                <a:extLst>
                  <a:ext uri="{FF2B5EF4-FFF2-40B4-BE49-F238E27FC236}">
                    <a16:creationId xmlns:a16="http://schemas.microsoft.com/office/drawing/2014/main" id="{FDC0EB82-89DC-400D-9C8C-ACB81DE9696C}"/>
                  </a:ext>
                </a:extLst>
              </p:cNvPr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15" name="片側の 2 つの角を丸めた四角形 756">
                <a:extLst>
                  <a:ext uri="{FF2B5EF4-FFF2-40B4-BE49-F238E27FC236}">
                    <a16:creationId xmlns:a16="http://schemas.microsoft.com/office/drawing/2014/main" id="{16ED62BB-AF70-49C8-B3A7-DB3898C5B880}"/>
                  </a:ext>
                </a:extLst>
              </p:cNvPr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16" name="円/楕円 689">
                <a:extLst>
                  <a:ext uri="{FF2B5EF4-FFF2-40B4-BE49-F238E27FC236}">
                    <a16:creationId xmlns:a16="http://schemas.microsoft.com/office/drawing/2014/main" id="{FAA5C1C6-86AA-48B6-B2F8-D759134B836A}"/>
                  </a:ext>
                </a:extLst>
              </p:cNvPr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17" name="円/楕円 690">
                <a:extLst>
                  <a:ext uri="{FF2B5EF4-FFF2-40B4-BE49-F238E27FC236}">
                    <a16:creationId xmlns:a16="http://schemas.microsoft.com/office/drawing/2014/main" id="{B847FC28-6225-4C1F-9D83-7E30796C40F9}"/>
                  </a:ext>
                </a:extLst>
              </p:cNvPr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18" name="円/楕円 691">
                <a:extLst>
                  <a:ext uri="{FF2B5EF4-FFF2-40B4-BE49-F238E27FC236}">
                    <a16:creationId xmlns:a16="http://schemas.microsoft.com/office/drawing/2014/main" id="{64CBEFE7-2A34-4E98-9A95-8AD03FD7E48C}"/>
                  </a:ext>
                </a:extLst>
              </p:cNvPr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19" name="月 918">
                <a:extLst>
                  <a:ext uri="{FF2B5EF4-FFF2-40B4-BE49-F238E27FC236}">
                    <a16:creationId xmlns:a16="http://schemas.microsoft.com/office/drawing/2014/main" id="{A94CC505-7DB3-400E-B208-AACD25FE3676}"/>
                  </a:ext>
                </a:extLst>
              </p:cNvPr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0" name="月 919">
                <a:extLst>
                  <a:ext uri="{FF2B5EF4-FFF2-40B4-BE49-F238E27FC236}">
                    <a16:creationId xmlns:a16="http://schemas.microsoft.com/office/drawing/2014/main" id="{4250321A-F73E-4176-8D1D-70493D3BE520}"/>
                  </a:ext>
                </a:extLst>
              </p:cNvPr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1" name="円/楕円 702">
                <a:extLst>
                  <a:ext uri="{FF2B5EF4-FFF2-40B4-BE49-F238E27FC236}">
                    <a16:creationId xmlns:a16="http://schemas.microsoft.com/office/drawing/2014/main" id="{65A5FC20-60FA-46CC-A7D2-2F3705D38309}"/>
                  </a:ext>
                </a:extLst>
              </p:cNvPr>
              <p:cNvSpPr/>
              <p:nvPr/>
            </p:nvSpPr>
            <p:spPr>
              <a:xfrm>
                <a:off x="7301731" y="5044182"/>
                <a:ext cx="69057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2" name="円/楕円 703">
                <a:extLst>
                  <a:ext uri="{FF2B5EF4-FFF2-40B4-BE49-F238E27FC236}">
                    <a16:creationId xmlns:a16="http://schemas.microsoft.com/office/drawing/2014/main" id="{7E9E4E1D-5D77-439F-B588-F1DFA6F54B1D}"/>
                  </a:ext>
                </a:extLst>
              </p:cNvPr>
              <p:cNvSpPr/>
              <p:nvPr/>
            </p:nvSpPr>
            <p:spPr>
              <a:xfrm>
                <a:off x="7582718" y="5044182"/>
                <a:ext cx="69057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3" name="円/楕円 632">
                <a:extLst>
                  <a:ext uri="{FF2B5EF4-FFF2-40B4-BE49-F238E27FC236}">
                    <a16:creationId xmlns:a16="http://schemas.microsoft.com/office/drawing/2014/main" id="{99481609-6C39-4DCE-89BA-CB881EB7745B}"/>
                  </a:ext>
                </a:extLst>
              </p:cNvPr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4" name="片側の 2 つの角を丸めた四角形 765">
                <a:extLst>
                  <a:ext uri="{FF2B5EF4-FFF2-40B4-BE49-F238E27FC236}">
                    <a16:creationId xmlns:a16="http://schemas.microsoft.com/office/drawing/2014/main" id="{85DCA2AC-CA63-4F3E-BD96-8611D8463CFF}"/>
                  </a:ext>
                </a:extLst>
              </p:cNvPr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5" name="フリーフォーム 766">
                <a:extLst>
                  <a:ext uri="{FF2B5EF4-FFF2-40B4-BE49-F238E27FC236}">
                    <a16:creationId xmlns:a16="http://schemas.microsoft.com/office/drawing/2014/main" id="{02429BEE-464E-4AE1-8262-7C572FDE20CC}"/>
                  </a:ext>
                </a:extLst>
              </p:cNvPr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6" name="直角三角形 925">
                <a:extLst>
                  <a:ext uri="{FF2B5EF4-FFF2-40B4-BE49-F238E27FC236}">
                    <a16:creationId xmlns:a16="http://schemas.microsoft.com/office/drawing/2014/main" id="{595951E4-443F-41C3-973B-7F788F820009}"/>
                  </a:ext>
                </a:extLst>
              </p:cNvPr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7" name="直角三角形 926">
                <a:extLst>
                  <a:ext uri="{FF2B5EF4-FFF2-40B4-BE49-F238E27FC236}">
                    <a16:creationId xmlns:a16="http://schemas.microsoft.com/office/drawing/2014/main" id="{A2373372-87AB-4E21-A97D-C2B7D7E0445D}"/>
                  </a:ext>
                </a:extLst>
              </p:cNvPr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8" name="円/楕円 4">
                <a:extLst>
                  <a:ext uri="{FF2B5EF4-FFF2-40B4-BE49-F238E27FC236}">
                    <a16:creationId xmlns:a16="http://schemas.microsoft.com/office/drawing/2014/main" id="{7830E323-7B6E-41C2-ADE7-778DAE439706}"/>
                  </a:ext>
                </a:extLst>
              </p:cNvPr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89" name="グループ化 888">
              <a:extLst>
                <a:ext uri="{FF2B5EF4-FFF2-40B4-BE49-F238E27FC236}">
                  <a16:creationId xmlns:a16="http://schemas.microsoft.com/office/drawing/2014/main" id="{13B75BF7-9506-4D55-B852-05C1465B6B64}"/>
                </a:ext>
              </a:extLst>
            </p:cNvPr>
            <p:cNvGrpSpPr/>
            <p:nvPr/>
          </p:nvGrpSpPr>
          <p:grpSpPr>
            <a:xfrm>
              <a:off x="4499475" y="5631556"/>
              <a:ext cx="454396" cy="909780"/>
              <a:chOff x="-1248362" y="4644497"/>
              <a:chExt cx="454396" cy="909780"/>
            </a:xfrm>
          </p:grpSpPr>
          <p:sp>
            <p:nvSpPr>
              <p:cNvPr id="903" name="角丸四角形 177">
                <a:extLst>
                  <a:ext uri="{FF2B5EF4-FFF2-40B4-BE49-F238E27FC236}">
                    <a16:creationId xmlns:a16="http://schemas.microsoft.com/office/drawing/2014/main" id="{EC4BD7CB-0CFC-486A-8EF3-017824BFF9BB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04" name="グループ化 903">
                <a:extLst>
                  <a:ext uri="{FF2B5EF4-FFF2-40B4-BE49-F238E27FC236}">
                    <a16:creationId xmlns:a16="http://schemas.microsoft.com/office/drawing/2014/main" id="{8E623CB7-121E-4652-B365-69A91540AE81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908" name="グループ化 907">
                  <a:extLst>
                    <a:ext uri="{FF2B5EF4-FFF2-40B4-BE49-F238E27FC236}">
                      <a16:creationId xmlns:a16="http://schemas.microsoft.com/office/drawing/2014/main" id="{729D8F12-E347-4EC7-BB06-CFC354EE1563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10" name="四角形: 角を丸くする 909">
                    <a:extLst>
                      <a:ext uri="{FF2B5EF4-FFF2-40B4-BE49-F238E27FC236}">
                        <a16:creationId xmlns:a16="http://schemas.microsoft.com/office/drawing/2014/main" id="{CAA5FDA6-1D9A-42E1-92A7-40241B661559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1" name="四角形: 角を丸くする 910">
                    <a:extLst>
                      <a:ext uri="{FF2B5EF4-FFF2-40B4-BE49-F238E27FC236}">
                        <a16:creationId xmlns:a16="http://schemas.microsoft.com/office/drawing/2014/main" id="{05B28365-289D-4836-AD6E-6B25EFFA0E96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2" name="フリーフォーム: 図形 911">
                    <a:extLst>
                      <a:ext uri="{FF2B5EF4-FFF2-40B4-BE49-F238E27FC236}">
                        <a16:creationId xmlns:a16="http://schemas.microsoft.com/office/drawing/2014/main" id="{B0D56CD9-1C78-462D-9759-A31916C33523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3CD52C13-3541-48B1-A720-8B87A473DB4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6D42A443-5148-4F81-BD9B-D110D4C0696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CF0F70BE-A900-4302-AC85-3FAF0EAB8A10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906" name="台形 905">
                  <a:extLst>
                    <a:ext uri="{FF2B5EF4-FFF2-40B4-BE49-F238E27FC236}">
                      <a16:creationId xmlns:a16="http://schemas.microsoft.com/office/drawing/2014/main" id="{FECFF20E-588E-47DD-AF93-1F0EE0A80ED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7" name="片側の 2 つの角を丸めた四角形 186">
                  <a:extLst>
                    <a:ext uri="{FF2B5EF4-FFF2-40B4-BE49-F238E27FC236}">
                      <a16:creationId xmlns:a16="http://schemas.microsoft.com/office/drawing/2014/main" id="{84D996F5-3092-43FA-B834-BAA1FA135D8D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90" name="グループ化 889">
              <a:extLst>
                <a:ext uri="{FF2B5EF4-FFF2-40B4-BE49-F238E27FC236}">
                  <a16:creationId xmlns:a16="http://schemas.microsoft.com/office/drawing/2014/main" id="{3E30B8C7-83C7-4E36-A593-FB65AA59B910}"/>
                </a:ext>
              </a:extLst>
            </p:cNvPr>
            <p:cNvGrpSpPr/>
            <p:nvPr/>
          </p:nvGrpSpPr>
          <p:grpSpPr>
            <a:xfrm>
              <a:off x="3910341" y="6230474"/>
              <a:ext cx="805719" cy="537214"/>
              <a:chOff x="5659340" y="992711"/>
              <a:chExt cx="805719" cy="537214"/>
            </a:xfrm>
          </p:grpSpPr>
          <p:sp>
            <p:nvSpPr>
              <p:cNvPr id="891" name="角丸四角形 177">
                <a:extLst>
                  <a:ext uri="{FF2B5EF4-FFF2-40B4-BE49-F238E27FC236}">
                    <a16:creationId xmlns:a16="http://schemas.microsoft.com/office/drawing/2014/main" id="{1792900E-7A6E-41D7-9ADC-169EFC6D2967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54BEF8D3-DF7B-4C81-A135-8FAE7507ABAE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893" name="台形 892">
                  <a:extLst>
                    <a:ext uri="{FF2B5EF4-FFF2-40B4-BE49-F238E27FC236}">
                      <a16:creationId xmlns:a16="http://schemas.microsoft.com/office/drawing/2014/main" id="{70EA8B2A-E965-49B6-970E-2AD1DB93E3CE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4" name="角丸四角形 278">
                  <a:extLst>
                    <a:ext uri="{FF2B5EF4-FFF2-40B4-BE49-F238E27FC236}">
                      <a16:creationId xmlns:a16="http://schemas.microsoft.com/office/drawing/2014/main" id="{096D42EB-976F-488C-808F-ABC548771890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95" name="グループ化 894">
                  <a:extLst>
                    <a:ext uri="{FF2B5EF4-FFF2-40B4-BE49-F238E27FC236}">
                      <a16:creationId xmlns:a16="http://schemas.microsoft.com/office/drawing/2014/main" id="{59C8F040-32F1-4B60-90AB-F660B5B3CDE5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896" name="角丸四角形 218">
                    <a:extLst>
                      <a:ext uri="{FF2B5EF4-FFF2-40B4-BE49-F238E27FC236}">
                        <a16:creationId xmlns:a16="http://schemas.microsoft.com/office/drawing/2014/main" id="{11C847E1-1AE7-4935-AFA8-DF97354B7181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97" name="角丸四角形 235">
                    <a:extLst>
                      <a:ext uri="{FF2B5EF4-FFF2-40B4-BE49-F238E27FC236}">
                        <a16:creationId xmlns:a16="http://schemas.microsoft.com/office/drawing/2014/main" id="{41E21A29-6D6F-4BB8-8B6C-B79F4B10EED9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98" name="角丸四角形 234">
                    <a:extLst>
                      <a:ext uri="{FF2B5EF4-FFF2-40B4-BE49-F238E27FC236}">
                        <a16:creationId xmlns:a16="http://schemas.microsoft.com/office/drawing/2014/main" id="{CC0D06A5-28C2-48AB-B7AB-E99F1F45B9D9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99" name="角丸四角形 233">
                    <a:extLst>
                      <a:ext uri="{FF2B5EF4-FFF2-40B4-BE49-F238E27FC236}">
                        <a16:creationId xmlns:a16="http://schemas.microsoft.com/office/drawing/2014/main" id="{2EEDA6C0-3E45-4233-8EA2-6A1EC4C0D3E7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0" name="正方形/長方形 17">
                    <a:extLst>
                      <a:ext uri="{FF2B5EF4-FFF2-40B4-BE49-F238E27FC236}">
                        <a16:creationId xmlns:a16="http://schemas.microsoft.com/office/drawing/2014/main" id="{9D7B44D7-6942-49BD-BBD3-3F142C294D5A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1" name="角丸四角形 226">
                    <a:extLst>
                      <a:ext uri="{FF2B5EF4-FFF2-40B4-BE49-F238E27FC236}">
                        <a16:creationId xmlns:a16="http://schemas.microsoft.com/office/drawing/2014/main" id="{43A17D60-A568-4190-B130-4D0DFBAF721C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2" name="角丸四角形 236">
                    <a:extLst>
                      <a:ext uri="{FF2B5EF4-FFF2-40B4-BE49-F238E27FC236}">
                        <a16:creationId xmlns:a16="http://schemas.microsoft.com/office/drawing/2014/main" id="{D76FB114-2A9C-4CF5-B0C3-22BA2FB379CC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29" name="グループ化 928">
            <a:extLst>
              <a:ext uri="{FF2B5EF4-FFF2-40B4-BE49-F238E27FC236}">
                <a16:creationId xmlns:a16="http://schemas.microsoft.com/office/drawing/2014/main" id="{24253ABF-8979-4BD1-B04D-AC90CF67F570}"/>
              </a:ext>
            </a:extLst>
          </p:cNvPr>
          <p:cNvGrpSpPr/>
          <p:nvPr/>
        </p:nvGrpSpPr>
        <p:grpSpPr>
          <a:xfrm>
            <a:off x="4445997" y="4754256"/>
            <a:ext cx="1049782" cy="1507100"/>
            <a:chOff x="4867604" y="5260588"/>
            <a:chExt cx="1049782" cy="1507100"/>
          </a:xfrm>
        </p:grpSpPr>
        <p:grpSp>
          <p:nvGrpSpPr>
            <p:cNvPr id="930" name="グループ化 929">
              <a:extLst>
                <a:ext uri="{FF2B5EF4-FFF2-40B4-BE49-F238E27FC236}">
                  <a16:creationId xmlns:a16="http://schemas.microsoft.com/office/drawing/2014/main" id="{E17051F5-6352-4EF0-A5F9-096C59F35650}"/>
                </a:ext>
              </a:extLst>
            </p:cNvPr>
            <p:cNvGrpSpPr/>
            <p:nvPr/>
          </p:nvGrpSpPr>
          <p:grpSpPr>
            <a:xfrm>
              <a:off x="4954341" y="5260588"/>
              <a:ext cx="731898" cy="1325799"/>
              <a:chOff x="8078541" y="4690578"/>
              <a:chExt cx="731898" cy="1325799"/>
            </a:xfrm>
          </p:grpSpPr>
          <p:sp>
            <p:nvSpPr>
              <p:cNvPr id="956" name="フリーフォーム 771">
                <a:extLst>
                  <a:ext uri="{FF2B5EF4-FFF2-40B4-BE49-F238E27FC236}">
                    <a16:creationId xmlns:a16="http://schemas.microsoft.com/office/drawing/2014/main" id="{687A6BEB-57D4-4A14-BFD5-336D08FE21B9}"/>
                  </a:ext>
                </a:extLst>
              </p:cNvPr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7" name="片側の 2 つの角を丸めた四角形 772">
                <a:extLst>
                  <a:ext uri="{FF2B5EF4-FFF2-40B4-BE49-F238E27FC236}">
                    <a16:creationId xmlns:a16="http://schemas.microsoft.com/office/drawing/2014/main" id="{A1926358-9371-4DA8-8EB7-8797D2A816E0}"/>
                  </a:ext>
                </a:extLst>
              </p:cNvPr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8" name="円/楕円 238">
                <a:extLst>
                  <a:ext uri="{FF2B5EF4-FFF2-40B4-BE49-F238E27FC236}">
                    <a16:creationId xmlns:a16="http://schemas.microsoft.com/office/drawing/2014/main" id="{9A79CE3B-8509-401B-9AF6-22F529C0CD8E}"/>
                  </a:ext>
                </a:extLst>
              </p:cNvPr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9" name="フリーフォーム 774">
                <a:extLst>
                  <a:ext uri="{FF2B5EF4-FFF2-40B4-BE49-F238E27FC236}">
                    <a16:creationId xmlns:a16="http://schemas.microsoft.com/office/drawing/2014/main" id="{532A1261-78DE-4D47-913C-D72054820429}"/>
                  </a:ext>
                </a:extLst>
              </p:cNvPr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0" name="角丸四角形 775">
                <a:extLst>
                  <a:ext uri="{FF2B5EF4-FFF2-40B4-BE49-F238E27FC236}">
                    <a16:creationId xmlns:a16="http://schemas.microsoft.com/office/drawing/2014/main" id="{EEA1F291-3792-48D2-A4A0-A65E3AF343F0}"/>
                  </a:ext>
                </a:extLst>
              </p:cNvPr>
              <p:cNvSpPr/>
              <p:nvPr/>
            </p:nvSpPr>
            <p:spPr>
              <a:xfrm>
                <a:off x="8220739" y="5051482"/>
                <a:ext cx="119061" cy="7948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1" name="円/楕円 727">
                <a:extLst>
                  <a:ext uri="{FF2B5EF4-FFF2-40B4-BE49-F238E27FC236}">
                    <a16:creationId xmlns:a16="http://schemas.microsoft.com/office/drawing/2014/main" id="{914F8ABF-6970-480B-9ADF-D1FAEA86F454}"/>
                  </a:ext>
                </a:extLst>
              </p:cNvPr>
              <p:cNvSpPr/>
              <p:nvPr/>
            </p:nvSpPr>
            <p:spPr>
              <a:xfrm>
                <a:off x="8242715" y="5059526"/>
                <a:ext cx="75108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2" name="角丸四角形 777">
                <a:extLst>
                  <a:ext uri="{FF2B5EF4-FFF2-40B4-BE49-F238E27FC236}">
                    <a16:creationId xmlns:a16="http://schemas.microsoft.com/office/drawing/2014/main" id="{75C5B4B3-2551-4CCD-8045-AC9A5D7285B3}"/>
                  </a:ext>
                </a:extLst>
              </p:cNvPr>
              <p:cNvSpPr/>
              <p:nvPr/>
            </p:nvSpPr>
            <p:spPr>
              <a:xfrm>
                <a:off x="8558877" y="5051482"/>
                <a:ext cx="119061" cy="7948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3" name="円/楕円 729">
                <a:extLst>
                  <a:ext uri="{FF2B5EF4-FFF2-40B4-BE49-F238E27FC236}">
                    <a16:creationId xmlns:a16="http://schemas.microsoft.com/office/drawing/2014/main" id="{52B4D781-93AE-4332-BDF4-1066A30A769A}"/>
                  </a:ext>
                </a:extLst>
              </p:cNvPr>
              <p:cNvSpPr/>
              <p:nvPr/>
            </p:nvSpPr>
            <p:spPr>
              <a:xfrm>
                <a:off x="8580853" y="5059526"/>
                <a:ext cx="75108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4" name="月 963">
                <a:extLst>
                  <a:ext uri="{FF2B5EF4-FFF2-40B4-BE49-F238E27FC236}">
                    <a16:creationId xmlns:a16="http://schemas.microsoft.com/office/drawing/2014/main" id="{9D471DE1-C520-422C-B0FC-96E086DCC95E}"/>
                  </a:ext>
                </a:extLst>
              </p:cNvPr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5" name="片側の 2 つの角を丸めた四角形 780">
                <a:extLst>
                  <a:ext uri="{FF2B5EF4-FFF2-40B4-BE49-F238E27FC236}">
                    <a16:creationId xmlns:a16="http://schemas.microsoft.com/office/drawing/2014/main" id="{133AA84B-5ED6-46A4-8C0F-18CF514C4F81}"/>
                  </a:ext>
                </a:extLst>
              </p:cNvPr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6" name="フリーフォーム 781">
                <a:extLst>
                  <a:ext uri="{FF2B5EF4-FFF2-40B4-BE49-F238E27FC236}">
                    <a16:creationId xmlns:a16="http://schemas.microsoft.com/office/drawing/2014/main" id="{D43D83FA-865F-40C3-B64E-84D8E1E82BD0}"/>
                  </a:ext>
                </a:extLst>
              </p:cNvPr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7" name="直角三角形 966">
                <a:extLst>
                  <a:ext uri="{FF2B5EF4-FFF2-40B4-BE49-F238E27FC236}">
                    <a16:creationId xmlns:a16="http://schemas.microsoft.com/office/drawing/2014/main" id="{57D1B705-9405-4FC1-9053-D23DFBF22C92}"/>
                  </a:ext>
                </a:extLst>
              </p:cNvPr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8" name="直角三角形 967">
                <a:extLst>
                  <a:ext uri="{FF2B5EF4-FFF2-40B4-BE49-F238E27FC236}">
                    <a16:creationId xmlns:a16="http://schemas.microsoft.com/office/drawing/2014/main" id="{5DF42419-E038-4F0E-8C4F-B5593FEC17C9}"/>
                  </a:ext>
                </a:extLst>
              </p:cNvPr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9" name="円/楕円 4">
                <a:extLst>
                  <a:ext uri="{FF2B5EF4-FFF2-40B4-BE49-F238E27FC236}">
                    <a16:creationId xmlns:a16="http://schemas.microsoft.com/office/drawing/2014/main" id="{B68BC0CE-4492-4044-9344-807D42469F85}"/>
                  </a:ext>
                </a:extLst>
              </p:cNvPr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931" name="グループ化 930">
              <a:extLst>
                <a:ext uri="{FF2B5EF4-FFF2-40B4-BE49-F238E27FC236}">
                  <a16:creationId xmlns:a16="http://schemas.microsoft.com/office/drawing/2014/main" id="{979A1C91-49FB-485D-A635-D8F9BF7531A1}"/>
                </a:ext>
              </a:extLst>
            </p:cNvPr>
            <p:cNvGrpSpPr/>
            <p:nvPr/>
          </p:nvGrpSpPr>
          <p:grpSpPr>
            <a:xfrm>
              <a:off x="5462990" y="5638877"/>
              <a:ext cx="454396" cy="909780"/>
              <a:chOff x="-1248362" y="4644497"/>
              <a:chExt cx="454396" cy="909780"/>
            </a:xfrm>
          </p:grpSpPr>
          <p:sp>
            <p:nvSpPr>
              <p:cNvPr id="945" name="角丸四角形 177">
                <a:extLst>
                  <a:ext uri="{FF2B5EF4-FFF2-40B4-BE49-F238E27FC236}">
                    <a16:creationId xmlns:a16="http://schemas.microsoft.com/office/drawing/2014/main" id="{676619E0-CEEE-4621-B630-555A2F0683B9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46" name="グループ化 945">
                <a:extLst>
                  <a:ext uri="{FF2B5EF4-FFF2-40B4-BE49-F238E27FC236}">
                    <a16:creationId xmlns:a16="http://schemas.microsoft.com/office/drawing/2014/main" id="{6F9EAC8F-C3AA-42E8-BD43-FE74C5AB1C7F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950" name="グループ化 949">
                  <a:extLst>
                    <a:ext uri="{FF2B5EF4-FFF2-40B4-BE49-F238E27FC236}">
                      <a16:creationId xmlns:a16="http://schemas.microsoft.com/office/drawing/2014/main" id="{8EF0F9D5-3579-41EB-837A-C0FCF5362ABF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52" name="四角形: 角を丸くする 951">
                    <a:extLst>
                      <a:ext uri="{FF2B5EF4-FFF2-40B4-BE49-F238E27FC236}">
                        <a16:creationId xmlns:a16="http://schemas.microsoft.com/office/drawing/2014/main" id="{6E1CA819-8B93-4E3E-B000-B4040BE2502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53" name="四角形: 角を丸くする 952">
                    <a:extLst>
                      <a:ext uri="{FF2B5EF4-FFF2-40B4-BE49-F238E27FC236}">
                        <a16:creationId xmlns:a16="http://schemas.microsoft.com/office/drawing/2014/main" id="{7D18F114-5F26-4084-BAF9-9657E3167880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54" name="フリーフォーム: 図形 953">
                    <a:extLst>
                      <a:ext uri="{FF2B5EF4-FFF2-40B4-BE49-F238E27FC236}">
                        <a16:creationId xmlns:a16="http://schemas.microsoft.com/office/drawing/2014/main" id="{979DDC8C-A6E1-4363-86E1-14B1762F5F4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55" name="フリーフォーム: 図形 954">
                    <a:extLst>
                      <a:ext uri="{FF2B5EF4-FFF2-40B4-BE49-F238E27FC236}">
                        <a16:creationId xmlns:a16="http://schemas.microsoft.com/office/drawing/2014/main" id="{F6B04494-72A7-4DC6-B1C4-0462BFDA5632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4522B02C-2D07-4B28-A174-4C96A200604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47" name="グループ化 946">
                <a:extLst>
                  <a:ext uri="{FF2B5EF4-FFF2-40B4-BE49-F238E27FC236}">
                    <a16:creationId xmlns:a16="http://schemas.microsoft.com/office/drawing/2014/main" id="{FD75BB50-94B1-4CF8-BC1B-6B5B4472B01D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948" name="台形 947">
                  <a:extLst>
                    <a:ext uri="{FF2B5EF4-FFF2-40B4-BE49-F238E27FC236}">
                      <a16:creationId xmlns:a16="http://schemas.microsoft.com/office/drawing/2014/main" id="{4A9F53C2-A6C3-4C23-AC99-B3B0BD51AC9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9" name="片側の 2 つの角を丸めた四角形 186">
                  <a:extLst>
                    <a:ext uri="{FF2B5EF4-FFF2-40B4-BE49-F238E27FC236}">
                      <a16:creationId xmlns:a16="http://schemas.microsoft.com/office/drawing/2014/main" id="{BD9B7558-AA3A-42CB-B0CA-FD611E8A7E38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32" name="グループ化 931">
              <a:extLst>
                <a:ext uri="{FF2B5EF4-FFF2-40B4-BE49-F238E27FC236}">
                  <a16:creationId xmlns:a16="http://schemas.microsoft.com/office/drawing/2014/main" id="{5E73D910-3AC9-4322-9582-E50E49F025E6}"/>
                </a:ext>
              </a:extLst>
            </p:cNvPr>
            <p:cNvGrpSpPr/>
            <p:nvPr/>
          </p:nvGrpSpPr>
          <p:grpSpPr>
            <a:xfrm>
              <a:off x="4867604" y="6230474"/>
              <a:ext cx="805719" cy="537214"/>
              <a:chOff x="5659340" y="992711"/>
              <a:chExt cx="805719" cy="537214"/>
            </a:xfrm>
          </p:grpSpPr>
          <p:sp>
            <p:nvSpPr>
              <p:cNvPr id="933" name="角丸四角形 177">
                <a:extLst>
                  <a:ext uri="{FF2B5EF4-FFF2-40B4-BE49-F238E27FC236}">
                    <a16:creationId xmlns:a16="http://schemas.microsoft.com/office/drawing/2014/main" id="{3E631D51-FC3D-43B9-8D81-E6664BACAFF3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97E702CE-3E84-4348-BA6F-52803456DC17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935" name="台形 934">
                  <a:extLst>
                    <a:ext uri="{FF2B5EF4-FFF2-40B4-BE49-F238E27FC236}">
                      <a16:creationId xmlns:a16="http://schemas.microsoft.com/office/drawing/2014/main" id="{3A5F982B-2847-453C-9000-271DCFB991EE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6" name="角丸四角形 278">
                  <a:extLst>
                    <a:ext uri="{FF2B5EF4-FFF2-40B4-BE49-F238E27FC236}">
                      <a16:creationId xmlns:a16="http://schemas.microsoft.com/office/drawing/2014/main" id="{32E8975F-E8BD-4BD5-9A6C-504C762EEB43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7E6E6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37" name="グループ化 936">
                  <a:extLst>
                    <a:ext uri="{FF2B5EF4-FFF2-40B4-BE49-F238E27FC236}">
                      <a16:creationId xmlns:a16="http://schemas.microsoft.com/office/drawing/2014/main" id="{2CCA693D-4483-43BA-AB90-C45611843BC9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938" name="角丸四角形 218">
                    <a:extLst>
                      <a:ext uri="{FF2B5EF4-FFF2-40B4-BE49-F238E27FC236}">
                        <a16:creationId xmlns:a16="http://schemas.microsoft.com/office/drawing/2014/main" id="{66615AED-8C11-4DA4-A1AA-2F8F3418EA29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9" name="角丸四角形 235">
                    <a:extLst>
                      <a:ext uri="{FF2B5EF4-FFF2-40B4-BE49-F238E27FC236}">
                        <a16:creationId xmlns:a16="http://schemas.microsoft.com/office/drawing/2014/main" id="{4A6A12DD-6EA3-4183-A210-5DD75ACDC3B5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0" name="角丸四角形 234">
                    <a:extLst>
                      <a:ext uri="{FF2B5EF4-FFF2-40B4-BE49-F238E27FC236}">
                        <a16:creationId xmlns:a16="http://schemas.microsoft.com/office/drawing/2014/main" id="{61586513-F0EA-4D22-9A20-C53C60F860E1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1" name="角丸四角形 233">
                    <a:extLst>
                      <a:ext uri="{FF2B5EF4-FFF2-40B4-BE49-F238E27FC236}">
                        <a16:creationId xmlns:a16="http://schemas.microsoft.com/office/drawing/2014/main" id="{B0392D18-EBD6-4D23-B9D4-68CBE9701372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2" name="正方形/長方形 17">
                    <a:extLst>
                      <a:ext uri="{FF2B5EF4-FFF2-40B4-BE49-F238E27FC236}">
                        <a16:creationId xmlns:a16="http://schemas.microsoft.com/office/drawing/2014/main" id="{4AA1601F-F53F-4BD5-BFDA-20996C0B16EC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3" name="角丸四角形 226">
                    <a:extLst>
                      <a:ext uri="{FF2B5EF4-FFF2-40B4-BE49-F238E27FC236}">
                        <a16:creationId xmlns:a16="http://schemas.microsoft.com/office/drawing/2014/main" id="{81B4F72D-99A2-4DEC-9DDE-A4798FD4ECF2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4" name="角丸四角形 236">
                    <a:extLst>
                      <a:ext uri="{FF2B5EF4-FFF2-40B4-BE49-F238E27FC236}">
                        <a16:creationId xmlns:a16="http://schemas.microsoft.com/office/drawing/2014/main" id="{F4279F78-8B8B-4635-BA9B-336ACE8F3348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1D4FDE98-9F99-433A-9570-21A9F9506B63}"/>
              </a:ext>
            </a:extLst>
          </p:cNvPr>
          <p:cNvGrpSpPr/>
          <p:nvPr/>
        </p:nvGrpSpPr>
        <p:grpSpPr>
          <a:xfrm>
            <a:off x="6293110" y="4766742"/>
            <a:ext cx="1045036" cy="1494614"/>
            <a:chOff x="5835979" y="5273074"/>
            <a:chExt cx="1045036" cy="1494614"/>
          </a:xfrm>
        </p:grpSpPr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F7E3E997-164E-49DF-8E10-DE1718F65DB7}"/>
                </a:ext>
              </a:extLst>
            </p:cNvPr>
            <p:cNvGrpSpPr/>
            <p:nvPr/>
          </p:nvGrpSpPr>
          <p:grpSpPr>
            <a:xfrm>
              <a:off x="5924197" y="5273074"/>
              <a:ext cx="719603" cy="1313313"/>
              <a:chOff x="5924197" y="5273074"/>
              <a:chExt cx="719603" cy="1313313"/>
            </a:xfrm>
          </p:grpSpPr>
          <p:sp>
            <p:nvSpPr>
              <p:cNvPr id="997" name="円/楕円 786">
                <a:extLst>
                  <a:ext uri="{FF2B5EF4-FFF2-40B4-BE49-F238E27FC236}">
                    <a16:creationId xmlns:a16="http://schemas.microsoft.com/office/drawing/2014/main" id="{8EEAA15F-A3F2-430B-B026-3BDBF6C9CABA}"/>
                  </a:ext>
                </a:extLst>
              </p:cNvPr>
              <p:cNvSpPr/>
              <p:nvPr/>
            </p:nvSpPr>
            <p:spPr>
              <a:xfrm>
                <a:off x="5984879" y="541053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8" name="円/楕円 689">
                <a:extLst>
                  <a:ext uri="{FF2B5EF4-FFF2-40B4-BE49-F238E27FC236}">
                    <a16:creationId xmlns:a16="http://schemas.microsoft.com/office/drawing/2014/main" id="{BFAC272B-CE7E-4DB5-BD7A-20AD834A88CE}"/>
                  </a:ext>
                </a:extLst>
              </p:cNvPr>
              <p:cNvSpPr/>
              <p:nvPr/>
            </p:nvSpPr>
            <p:spPr>
              <a:xfrm rot="20700000">
                <a:off x="5924197" y="560623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99" name="円/楕円 690">
                <a:extLst>
                  <a:ext uri="{FF2B5EF4-FFF2-40B4-BE49-F238E27FC236}">
                    <a16:creationId xmlns:a16="http://schemas.microsoft.com/office/drawing/2014/main" id="{D6A0E6AC-0A19-427E-A7BC-3A7943B40EF0}"/>
                  </a:ext>
                </a:extLst>
              </p:cNvPr>
              <p:cNvSpPr/>
              <p:nvPr/>
            </p:nvSpPr>
            <p:spPr>
              <a:xfrm rot="900000" flipH="1">
                <a:off x="6468865" y="560624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00" name="円/楕円 789">
                <a:extLst>
                  <a:ext uri="{FF2B5EF4-FFF2-40B4-BE49-F238E27FC236}">
                    <a16:creationId xmlns:a16="http://schemas.microsoft.com/office/drawing/2014/main" id="{90BEAA55-CDE3-4CCF-A2BD-18B4A447AFC3}"/>
                  </a:ext>
                </a:extLst>
              </p:cNvPr>
              <p:cNvSpPr/>
              <p:nvPr/>
            </p:nvSpPr>
            <p:spPr>
              <a:xfrm>
                <a:off x="5953241" y="527307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1" name="月 1000">
                <a:extLst>
                  <a:ext uri="{FF2B5EF4-FFF2-40B4-BE49-F238E27FC236}">
                    <a16:creationId xmlns:a16="http://schemas.microsoft.com/office/drawing/2014/main" id="{21A1C130-2154-4DDD-8C8F-27D1D5844EC6}"/>
                  </a:ext>
                </a:extLst>
              </p:cNvPr>
              <p:cNvSpPr/>
              <p:nvPr/>
            </p:nvSpPr>
            <p:spPr>
              <a:xfrm rot="900000" flipH="1">
                <a:off x="5967798" y="560033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2" name="月 1001">
                <a:extLst>
                  <a:ext uri="{FF2B5EF4-FFF2-40B4-BE49-F238E27FC236}">
                    <a16:creationId xmlns:a16="http://schemas.microsoft.com/office/drawing/2014/main" id="{388BEE2F-48EC-4F9B-AF3A-8AFFC5840F78}"/>
                  </a:ext>
                </a:extLst>
              </p:cNvPr>
              <p:cNvSpPr/>
              <p:nvPr/>
            </p:nvSpPr>
            <p:spPr>
              <a:xfrm rot="709480" flipH="1">
                <a:off x="6004694" y="56102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3" name="月 1002">
                <a:extLst>
                  <a:ext uri="{FF2B5EF4-FFF2-40B4-BE49-F238E27FC236}">
                    <a16:creationId xmlns:a16="http://schemas.microsoft.com/office/drawing/2014/main" id="{0F299FBD-0704-4BD8-9461-88B6F510C4C2}"/>
                  </a:ext>
                </a:extLst>
              </p:cNvPr>
              <p:cNvSpPr/>
              <p:nvPr/>
            </p:nvSpPr>
            <p:spPr>
              <a:xfrm rot="462998" flipH="1">
                <a:off x="6039104" y="561943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4" name="月 1003">
                <a:extLst>
                  <a:ext uri="{FF2B5EF4-FFF2-40B4-BE49-F238E27FC236}">
                    <a16:creationId xmlns:a16="http://schemas.microsoft.com/office/drawing/2014/main" id="{F3BAA5B4-C515-41EF-BA3D-91113DD6AFB8}"/>
                  </a:ext>
                </a:extLst>
              </p:cNvPr>
              <p:cNvSpPr/>
              <p:nvPr/>
            </p:nvSpPr>
            <p:spPr>
              <a:xfrm rot="500641" flipH="1">
                <a:off x="6078896" y="56459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5" name="月 1004">
                <a:extLst>
                  <a:ext uri="{FF2B5EF4-FFF2-40B4-BE49-F238E27FC236}">
                    <a16:creationId xmlns:a16="http://schemas.microsoft.com/office/drawing/2014/main" id="{D32A551F-C7AB-45E2-8C79-48A5A6915ED4}"/>
                  </a:ext>
                </a:extLst>
              </p:cNvPr>
              <p:cNvSpPr/>
              <p:nvPr/>
            </p:nvSpPr>
            <p:spPr>
              <a:xfrm rot="310121" flipH="1">
                <a:off x="6116689" y="565151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6" name="月 1005">
                <a:extLst>
                  <a:ext uri="{FF2B5EF4-FFF2-40B4-BE49-F238E27FC236}">
                    <a16:creationId xmlns:a16="http://schemas.microsoft.com/office/drawing/2014/main" id="{23DF775F-D193-4B63-973D-5C8857D87308}"/>
                  </a:ext>
                </a:extLst>
              </p:cNvPr>
              <p:cNvSpPr/>
              <p:nvPr/>
            </p:nvSpPr>
            <p:spPr>
              <a:xfrm rot="63639" flipH="1">
                <a:off x="6151936" y="565668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7" name="月 1006">
                <a:extLst>
                  <a:ext uri="{FF2B5EF4-FFF2-40B4-BE49-F238E27FC236}">
                    <a16:creationId xmlns:a16="http://schemas.microsoft.com/office/drawing/2014/main" id="{D2C86394-6B6C-4857-9A38-9349FD99F233}"/>
                  </a:ext>
                </a:extLst>
              </p:cNvPr>
              <p:cNvSpPr/>
              <p:nvPr/>
            </p:nvSpPr>
            <p:spPr>
              <a:xfrm rot="20700000">
                <a:off x="6473377" y="560033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8" name="月 1007">
                <a:extLst>
                  <a:ext uri="{FF2B5EF4-FFF2-40B4-BE49-F238E27FC236}">
                    <a16:creationId xmlns:a16="http://schemas.microsoft.com/office/drawing/2014/main" id="{D1297881-CAEC-4A18-B034-ADF16D55F023}"/>
                  </a:ext>
                </a:extLst>
              </p:cNvPr>
              <p:cNvSpPr/>
              <p:nvPr/>
            </p:nvSpPr>
            <p:spPr>
              <a:xfrm rot="20890520">
                <a:off x="6436481" y="56102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9" name="月 1008">
                <a:extLst>
                  <a:ext uri="{FF2B5EF4-FFF2-40B4-BE49-F238E27FC236}">
                    <a16:creationId xmlns:a16="http://schemas.microsoft.com/office/drawing/2014/main" id="{63A6F1C5-B97C-4A2F-8E1D-1144E951EB99}"/>
                  </a:ext>
                </a:extLst>
              </p:cNvPr>
              <p:cNvSpPr/>
              <p:nvPr/>
            </p:nvSpPr>
            <p:spPr>
              <a:xfrm rot="21137002">
                <a:off x="6402071" y="561943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0" name="月 1009">
                <a:extLst>
                  <a:ext uri="{FF2B5EF4-FFF2-40B4-BE49-F238E27FC236}">
                    <a16:creationId xmlns:a16="http://schemas.microsoft.com/office/drawing/2014/main" id="{ED84D775-69C2-46AF-B790-BBAD9DF6EED9}"/>
                  </a:ext>
                </a:extLst>
              </p:cNvPr>
              <p:cNvSpPr/>
              <p:nvPr/>
            </p:nvSpPr>
            <p:spPr>
              <a:xfrm rot="21099359">
                <a:off x="6362279" y="56459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1" name="月 1010">
                <a:extLst>
                  <a:ext uri="{FF2B5EF4-FFF2-40B4-BE49-F238E27FC236}">
                    <a16:creationId xmlns:a16="http://schemas.microsoft.com/office/drawing/2014/main" id="{C507DC5D-48E9-425F-95A5-7EC0F2584D79}"/>
                  </a:ext>
                </a:extLst>
              </p:cNvPr>
              <p:cNvSpPr/>
              <p:nvPr/>
            </p:nvSpPr>
            <p:spPr>
              <a:xfrm rot="21289879">
                <a:off x="6324486" y="565151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2" name="月 1011">
                <a:extLst>
                  <a:ext uri="{FF2B5EF4-FFF2-40B4-BE49-F238E27FC236}">
                    <a16:creationId xmlns:a16="http://schemas.microsoft.com/office/drawing/2014/main" id="{71490499-115B-4327-BBA1-0755D0243230}"/>
                  </a:ext>
                </a:extLst>
              </p:cNvPr>
              <p:cNvSpPr/>
              <p:nvPr/>
            </p:nvSpPr>
            <p:spPr>
              <a:xfrm rot="21536361">
                <a:off x="6289239" y="565668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3" name="片側の 2 つの角を丸めた四角形 802">
                <a:extLst>
                  <a:ext uri="{FF2B5EF4-FFF2-40B4-BE49-F238E27FC236}">
                    <a16:creationId xmlns:a16="http://schemas.microsoft.com/office/drawing/2014/main" id="{32485AD9-806B-4F70-8679-BC41223A4916}"/>
                  </a:ext>
                </a:extLst>
              </p:cNvPr>
              <p:cNvSpPr/>
              <p:nvPr/>
            </p:nvSpPr>
            <p:spPr>
              <a:xfrm rot="10800000">
                <a:off x="6214007" y="588991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4" name="円/楕円 691">
                <a:extLst>
                  <a:ext uri="{FF2B5EF4-FFF2-40B4-BE49-F238E27FC236}">
                    <a16:creationId xmlns:a16="http://schemas.microsoft.com/office/drawing/2014/main" id="{D66BEBF9-B144-4670-A343-E6B821D18B9F}"/>
                  </a:ext>
                </a:extLst>
              </p:cNvPr>
              <p:cNvSpPr/>
              <p:nvPr/>
            </p:nvSpPr>
            <p:spPr>
              <a:xfrm>
                <a:off x="5994476" y="535267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5" name="円/楕円 632">
                <a:extLst>
                  <a:ext uri="{FF2B5EF4-FFF2-40B4-BE49-F238E27FC236}">
                    <a16:creationId xmlns:a16="http://schemas.microsoft.com/office/drawing/2014/main" id="{7CAF71A1-9E96-4193-9A72-1BE0EB7E0FB3}"/>
                  </a:ext>
                </a:extLst>
              </p:cNvPr>
              <p:cNvSpPr/>
              <p:nvPr/>
            </p:nvSpPr>
            <p:spPr>
              <a:xfrm>
                <a:off x="6239624" y="580515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6" name="片側の 2 つの角を丸めた四角形 805">
                <a:extLst>
                  <a:ext uri="{FF2B5EF4-FFF2-40B4-BE49-F238E27FC236}">
                    <a16:creationId xmlns:a16="http://schemas.microsoft.com/office/drawing/2014/main" id="{B17A6F2C-CFBE-4E8C-97EA-019496446F1A}"/>
                  </a:ext>
                </a:extLst>
              </p:cNvPr>
              <p:cNvSpPr/>
              <p:nvPr/>
            </p:nvSpPr>
            <p:spPr>
              <a:xfrm>
                <a:off x="6003442" y="604394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7" name="フリーフォーム 806">
                <a:extLst>
                  <a:ext uri="{FF2B5EF4-FFF2-40B4-BE49-F238E27FC236}">
                    <a16:creationId xmlns:a16="http://schemas.microsoft.com/office/drawing/2014/main" id="{9547CFBC-D6F8-47C4-A592-2C4B6579AA13}"/>
                  </a:ext>
                </a:extLst>
              </p:cNvPr>
              <p:cNvSpPr/>
              <p:nvPr/>
            </p:nvSpPr>
            <p:spPr>
              <a:xfrm>
                <a:off x="5982476" y="606018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8" name="直角三角形 1017">
                <a:extLst>
                  <a:ext uri="{FF2B5EF4-FFF2-40B4-BE49-F238E27FC236}">
                    <a16:creationId xmlns:a16="http://schemas.microsoft.com/office/drawing/2014/main" id="{B1384EF5-0FC8-4502-A286-EFF0F684C0F3}"/>
                  </a:ext>
                </a:extLst>
              </p:cNvPr>
              <p:cNvSpPr/>
              <p:nvPr/>
            </p:nvSpPr>
            <p:spPr>
              <a:xfrm rot="5400000">
                <a:off x="6119270" y="605144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9" name="直角三角形 1018">
                <a:extLst>
                  <a:ext uri="{FF2B5EF4-FFF2-40B4-BE49-F238E27FC236}">
                    <a16:creationId xmlns:a16="http://schemas.microsoft.com/office/drawing/2014/main" id="{2AD8DF26-E503-4043-A811-3C6CB72387C6}"/>
                  </a:ext>
                </a:extLst>
              </p:cNvPr>
              <p:cNvSpPr/>
              <p:nvPr/>
            </p:nvSpPr>
            <p:spPr>
              <a:xfrm rot="16200000" flipH="1">
                <a:off x="6284007" y="605144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20" name="グループ化 1019">
                <a:extLst>
                  <a:ext uri="{FF2B5EF4-FFF2-40B4-BE49-F238E27FC236}">
                    <a16:creationId xmlns:a16="http://schemas.microsoft.com/office/drawing/2014/main" id="{80E4D8AE-BEDF-4148-85EC-F83267A8FF31}"/>
                  </a:ext>
                </a:extLst>
              </p:cNvPr>
              <p:cNvGrpSpPr/>
              <p:nvPr/>
            </p:nvGrpSpPr>
            <p:grpSpPr>
              <a:xfrm>
                <a:off x="6064435" y="5618058"/>
                <a:ext cx="430832" cy="74748"/>
                <a:chOff x="9188635" y="5719797"/>
                <a:chExt cx="430832" cy="193983"/>
              </a:xfrm>
            </p:grpSpPr>
            <p:sp>
              <p:nvSpPr>
                <p:cNvPr id="1024" name="円/楕円 809">
                  <a:extLst>
                    <a:ext uri="{FF2B5EF4-FFF2-40B4-BE49-F238E27FC236}">
                      <a16:creationId xmlns:a16="http://schemas.microsoft.com/office/drawing/2014/main" id="{925F15D2-6EE4-486F-B3B2-6AC021A2DEE6}"/>
                    </a:ext>
                  </a:extLst>
                </p:cNvPr>
                <p:cNvSpPr/>
                <p:nvPr/>
              </p:nvSpPr>
              <p:spPr>
                <a:xfrm>
                  <a:off x="9188635" y="5734310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5" name="円/楕円 810">
                  <a:extLst>
                    <a:ext uri="{FF2B5EF4-FFF2-40B4-BE49-F238E27FC236}">
                      <a16:creationId xmlns:a16="http://schemas.microsoft.com/office/drawing/2014/main" id="{A9AAF8A2-1D8B-4CA5-A215-A77789EE3E99}"/>
                    </a:ext>
                  </a:extLst>
                </p:cNvPr>
                <p:cNvSpPr/>
                <p:nvPr/>
              </p:nvSpPr>
              <p:spPr>
                <a:xfrm>
                  <a:off x="9209396" y="57746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6" name="フリーフォーム 811">
                  <a:extLst>
                    <a:ext uri="{FF2B5EF4-FFF2-40B4-BE49-F238E27FC236}">
                      <a16:creationId xmlns:a16="http://schemas.microsoft.com/office/drawing/2014/main" id="{410EE502-B0BF-4516-9397-43D123875CF8}"/>
                    </a:ext>
                  </a:extLst>
                </p:cNvPr>
                <p:cNvSpPr/>
                <p:nvPr/>
              </p:nvSpPr>
              <p:spPr>
                <a:xfrm>
                  <a:off x="9193309" y="5719797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7" name="円/楕円 812">
                  <a:extLst>
                    <a:ext uri="{FF2B5EF4-FFF2-40B4-BE49-F238E27FC236}">
                      <a16:creationId xmlns:a16="http://schemas.microsoft.com/office/drawing/2014/main" id="{DB0DF8E2-A67E-4BC1-BF98-20534ECA71F1}"/>
                    </a:ext>
                  </a:extLst>
                </p:cNvPr>
                <p:cNvSpPr/>
                <p:nvPr/>
              </p:nvSpPr>
              <p:spPr>
                <a:xfrm>
                  <a:off x="9225549" y="57889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8" name="円/楕円 813">
                  <a:extLst>
                    <a:ext uri="{FF2B5EF4-FFF2-40B4-BE49-F238E27FC236}">
                      <a16:creationId xmlns:a16="http://schemas.microsoft.com/office/drawing/2014/main" id="{D29F2070-689A-4C4B-AC4E-5FCE2438E648}"/>
                    </a:ext>
                  </a:extLst>
                </p:cNvPr>
                <p:cNvSpPr/>
                <p:nvPr/>
              </p:nvSpPr>
              <p:spPr>
                <a:xfrm>
                  <a:off x="9233903" y="57814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9" name="円/楕円 814">
                  <a:extLst>
                    <a:ext uri="{FF2B5EF4-FFF2-40B4-BE49-F238E27FC236}">
                      <a16:creationId xmlns:a16="http://schemas.microsoft.com/office/drawing/2014/main" id="{1811FDB6-C51A-4454-A105-808CAD6F7585}"/>
                    </a:ext>
                  </a:extLst>
                </p:cNvPr>
                <p:cNvSpPr/>
                <p:nvPr/>
              </p:nvSpPr>
              <p:spPr>
                <a:xfrm flipV="1">
                  <a:off x="9224248" y="58249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0" name="円/楕円 815">
                  <a:extLst>
                    <a:ext uri="{FF2B5EF4-FFF2-40B4-BE49-F238E27FC236}">
                      <a16:creationId xmlns:a16="http://schemas.microsoft.com/office/drawing/2014/main" id="{7B683384-ABA6-44CF-9FB9-878734645740}"/>
                    </a:ext>
                  </a:extLst>
                </p:cNvPr>
                <p:cNvSpPr/>
                <p:nvPr/>
              </p:nvSpPr>
              <p:spPr>
                <a:xfrm flipH="1">
                  <a:off x="9483326" y="5734310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1" name="円/楕円 816">
                  <a:extLst>
                    <a:ext uri="{FF2B5EF4-FFF2-40B4-BE49-F238E27FC236}">
                      <a16:creationId xmlns:a16="http://schemas.microsoft.com/office/drawing/2014/main" id="{722F4D2C-1787-44EB-9DF4-FEB0FDA0D757}"/>
                    </a:ext>
                  </a:extLst>
                </p:cNvPr>
                <p:cNvSpPr/>
                <p:nvPr/>
              </p:nvSpPr>
              <p:spPr>
                <a:xfrm flipH="1">
                  <a:off x="9504086" y="57746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2" name="フリーフォーム 817">
                  <a:extLst>
                    <a:ext uri="{FF2B5EF4-FFF2-40B4-BE49-F238E27FC236}">
                      <a16:creationId xmlns:a16="http://schemas.microsoft.com/office/drawing/2014/main" id="{729CFAC3-4E0F-4FBB-8B8F-27922D51828C}"/>
                    </a:ext>
                  </a:extLst>
                </p:cNvPr>
                <p:cNvSpPr/>
                <p:nvPr/>
              </p:nvSpPr>
              <p:spPr>
                <a:xfrm flipH="1">
                  <a:off x="9487999" y="5719797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3" name="円/楕円 818">
                  <a:extLst>
                    <a:ext uri="{FF2B5EF4-FFF2-40B4-BE49-F238E27FC236}">
                      <a16:creationId xmlns:a16="http://schemas.microsoft.com/office/drawing/2014/main" id="{429C336C-3F92-4839-9412-742FB22FD567}"/>
                    </a:ext>
                  </a:extLst>
                </p:cNvPr>
                <p:cNvSpPr/>
                <p:nvPr/>
              </p:nvSpPr>
              <p:spPr>
                <a:xfrm flipH="1">
                  <a:off x="9520239" y="57889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4" name="円/楕円 819">
                  <a:extLst>
                    <a:ext uri="{FF2B5EF4-FFF2-40B4-BE49-F238E27FC236}">
                      <a16:creationId xmlns:a16="http://schemas.microsoft.com/office/drawing/2014/main" id="{B7AC0452-C581-4828-B513-5490841D44D6}"/>
                    </a:ext>
                  </a:extLst>
                </p:cNvPr>
                <p:cNvSpPr/>
                <p:nvPr/>
              </p:nvSpPr>
              <p:spPr>
                <a:xfrm flipH="1">
                  <a:off x="9529894" y="57814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5" name="円/楕円 820">
                  <a:extLst>
                    <a:ext uri="{FF2B5EF4-FFF2-40B4-BE49-F238E27FC236}">
                      <a16:creationId xmlns:a16="http://schemas.microsoft.com/office/drawing/2014/main" id="{AA7BD849-B0C7-4C75-BD59-122A859D05E6}"/>
                    </a:ext>
                  </a:extLst>
                </p:cNvPr>
                <p:cNvSpPr/>
                <p:nvPr/>
              </p:nvSpPr>
              <p:spPr>
                <a:xfrm flipH="1" flipV="1">
                  <a:off x="9555282" y="58249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021" name="円/楕円 4">
                <a:extLst>
                  <a:ext uri="{FF2B5EF4-FFF2-40B4-BE49-F238E27FC236}">
                    <a16:creationId xmlns:a16="http://schemas.microsoft.com/office/drawing/2014/main" id="{643CAE08-B549-4BA4-A507-CC4D3FD3DFAF}"/>
                  </a:ext>
                </a:extLst>
              </p:cNvPr>
              <p:cNvSpPr/>
              <p:nvPr/>
            </p:nvSpPr>
            <p:spPr>
              <a:xfrm>
                <a:off x="6209893" y="588303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22" name="月 316">
                <a:extLst>
                  <a:ext uri="{FF2B5EF4-FFF2-40B4-BE49-F238E27FC236}">
                    <a16:creationId xmlns:a16="http://schemas.microsoft.com/office/drawing/2014/main" id="{815B32DD-8A7B-4D80-A261-7D9D5517AE29}"/>
                  </a:ext>
                </a:extLst>
              </p:cNvPr>
              <p:cNvSpPr/>
              <p:nvPr/>
            </p:nvSpPr>
            <p:spPr>
              <a:xfrm rot="16200000" flipV="1">
                <a:off x="6108643" y="546682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23" name="月 316">
                <a:extLst>
                  <a:ext uri="{FF2B5EF4-FFF2-40B4-BE49-F238E27FC236}">
                    <a16:creationId xmlns:a16="http://schemas.microsoft.com/office/drawing/2014/main" id="{776A6E9F-F259-4CB8-83A3-ECBA65404545}"/>
                  </a:ext>
                </a:extLst>
              </p:cNvPr>
              <p:cNvSpPr/>
              <p:nvPr/>
            </p:nvSpPr>
            <p:spPr>
              <a:xfrm rot="16200000" flipV="1">
                <a:off x="6415824" y="546682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5A705120-6816-41C7-BA9A-D1BF06EA8287}"/>
                </a:ext>
              </a:extLst>
            </p:cNvPr>
            <p:cNvGrpSpPr/>
            <p:nvPr/>
          </p:nvGrpSpPr>
          <p:grpSpPr>
            <a:xfrm>
              <a:off x="6426619" y="5638877"/>
              <a:ext cx="454396" cy="909780"/>
              <a:chOff x="-1248362" y="4644497"/>
              <a:chExt cx="454396" cy="909780"/>
            </a:xfrm>
          </p:grpSpPr>
          <p:sp>
            <p:nvSpPr>
              <p:cNvPr id="986" name="角丸四角形 177">
                <a:extLst>
                  <a:ext uri="{FF2B5EF4-FFF2-40B4-BE49-F238E27FC236}">
                    <a16:creationId xmlns:a16="http://schemas.microsoft.com/office/drawing/2014/main" id="{F339B15F-27E8-4DBC-88D9-1533378DEA48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87" name="グループ化 986">
                <a:extLst>
                  <a:ext uri="{FF2B5EF4-FFF2-40B4-BE49-F238E27FC236}">
                    <a16:creationId xmlns:a16="http://schemas.microsoft.com/office/drawing/2014/main" id="{BEDA634B-7471-48E4-833F-B33728175BDF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991" name="グループ化 990">
                  <a:extLst>
                    <a:ext uri="{FF2B5EF4-FFF2-40B4-BE49-F238E27FC236}">
                      <a16:creationId xmlns:a16="http://schemas.microsoft.com/office/drawing/2014/main" id="{4DBD8916-8DC5-4B6E-9414-09544ADC171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93" name="四角形: 角を丸くする 992">
                    <a:extLst>
                      <a:ext uri="{FF2B5EF4-FFF2-40B4-BE49-F238E27FC236}">
                        <a16:creationId xmlns:a16="http://schemas.microsoft.com/office/drawing/2014/main" id="{251DBF79-B870-4A5D-9144-E8ED6AEBC138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4" name="四角形: 角を丸くする 993">
                    <a:extLst>
                      <a:ext uri="{FF2B5EF4-FFF2-40B4-BE49-F238E27FC236}">
                        <a16:creationId xmlns:a16="http://schemas.microsoft.com/office/drawing/2014/main" id="{301DD00C-3A60-4435-8A2D-751C77C81A22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5" name="フリーフォーム: 図形 994">
                    <a:extLst>
                      <a:ext uri="{FF2B5EF4-FFF2-40B4-BE49-F238E27FC236}">
                        <a16:creationId xmlns:a16="http://schemas.microsoft.com/office/drawing/2014/main" id="{3BE137E9-42C4-41CF-A54E-EAA6FDFED7E2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6" name="フリーフォーム: 図形 995">
                    <a:extLst>
                      <a:ext uri="{FF2B5EF4-FFF2-40B4-BE49-F238E27FC236}">
                        <a16:creationId xmlns:a16="http://schemas.microsoft.com/office/drawing/2014/main" id="{3FF41879-9A62-4D21-90DD-9F82A66851A0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13D50E77-81D6-41AC-9C29-698BE66E295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9ED815D7-CE34-4DA3-AD4F-BF0300EDF62F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989" name="台形 988">
                  <a:extLst>
                    <a:ext uri="{FF2B5EF4-FFF2-40B4-BE49-F238E27FC236}">
                      <a16:creationId xmlns:a16="http://schemas.microsoft.com/office/drawing/2014/main" id="{37CEED6B-A0B1-4016-B456-673AA46FB9C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90" name="片側の 2 つの角を丸めた四角形 186">
                  <a:extLst>
                    <a:ext uri="{FF2B5EF4-FFF2-40B4-BE49-F238E27FC236}">
                      <a16:creationId xmlns:a16="http://schemas.microsoft.com/office/drawing/2014/main" id="{A817451B-702F-41BA-B581-7459858D403A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73" name="グループ化 972">
              <a:extLst>
                <a:ext uri="{FF2B5EF4-FFF2-40B4-BE49-F238E27FC236}">
                  <a16:creationId xmlns:a16="http://schemas.microsoft.com/office/drawing/2014/main" id="{6DCD8D32-417A-40E8-BCAC-5809521633CD}"/>
                </a:ext>
              </a:extLst>
            </p:cNvPr>
            <p:cNvGrpSpPr/>
            <p:nvPr/>
          </p:nvGrpSpPr>
          <p:grpSpPr>
            <a:xfrm>
              <a:off x="5835979" y="6230474"/>
              <a:ext cx="805719" cy="537214"/>
              <a:chOff x="5659340" y="992711"/>
              <a:chExt cx="805719" cy="537214"/>
            </a:xfrm>
          </p:grpSpPr>
          <p:sp>
            <p:nvSpPr>
              <p:cNvPr id="974" name="角丸四角形 177">
                <a:extLst>
                  <a:ext uri="{FF2B5EF4-FFF2-40B4-BE49-F238E27FC236}">
                    <a16:creationId xmlns:a16="http://schemas.microsoft.com/office/drawing/2014/main" id="{A9090919-EBC1-410B-B84C-D7D60B416645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75" name="グループ化 974">
                <a:extLst>
                  <a:ext uri="{FF2B5EF4-FFF2-40B4-BE49-F238E27FC236}">
                    <a16:creationId xmlns:a16="http://schemas.microsoft.com/office/drawing/2014/main" id="{19336791-D395-4DF6-BEE9-3667C38B9791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976" name="台形 975">
                  <a:extLst>
                    <a:ext uri="{FF2B5EF4-FFF2-40B4-BE49-F238E27FC236}">
                      <a16:creationId xmlns:a16="http://schemas.microsoft.com/office/drawing/2014/main" id="{5A08B8D2-935A-457D-8B87-D6E32B1CB73B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7" name="角丸四角形 278">
                  <a:extLst>
                    <a:ext uri="{FF2B5EF4-FFF2-40B4-BE49-F238E27FC236}">
                      <a16:creationId xmlns:a16="http://schemas.microsoft.com/office/drawing/2014/main" id="{5BAFF5FC-5C2A-46B7-852D-971550C49114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78" name="グループ化 977">
                  <a:extLst>
                    <a:ext uri="{FF2B5EF4-FFF2-40B4-BE49-F238E27FC236}">
                      <a16:creationId xmlns:a16="http://schemas.microsoft.com/office/drawing/2014/main" id="{6F9F4942-F381-4E89-BA6B-C4C69269C80D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979" name="角丸四角形 218">
                    <a:extLst>
                      <a:ext uri="{FF2B5EF4-FFF2-40B4-BE49-F238E27FC236}">
                        <a16:creationId xmlns:a16="http://schemas.microsoft.com/office/drawing/2014/main" id="{2B4EF13F-8BA3-45EF-8F7C-C65555AF8799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0" name="角丸四角形 235">
                    <a:extLst>
                      <a:ext uri="{FF2B5EF4-FFF2-40B4-BE49-F238E27FC236}">
                        <a16:creationId xmlns:a16="http://schemas.microsoft.com/office/drawing/2014/main" id="{C3A6E70D-996D-4B1F-A11C-5ADB5D7A7C53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1" name="角丸四角形 234">
                    <a:extLst>
                      <a:ext uri="{FF2B5EF4-FFF2-40B4-BE49-F238E27FC236}">
                        <a16:creationId xmlns:a16="http://schemas.microsoft.com/office/drawing/2014/main" id="{2030EBB4-F025-43AB-98AB-689A9BCD691E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2" name="角丸四角形 233">
                    <a:extLst>
                      <a:ext uri="{FF2B5EF4-FFF2-40B4-BE49-F238E27FC236}">
                        <a16:creationId xmlns:a16="http://schemas.microsoft.com/office/drawing/2014/main" id="{DDA09645-6EA4-4CEF-AE4A-BF3E2B28F802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3" name="正方形/長方形 17">
                    <a:extLst>
                      <a:ext uri="{FF2B5EF4-FFF2-40B4-BE49-F238E27FC236}">
                        <a16:creationId xmlns:a16="http://schemas.microsoft.com/office/drawing/2014/main" id="{099284E7-D196-499B-A68D-0C9E168DCEF6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4" name="角丸四角形 226">
                    <a:extLst>
                      <a:ext uri="{FF2B5EF4-FFF2-40B4-BE49-F238E27FC236}">
                        <a16:creationId xmlns:a16="http://schemas.microsoft.com/office/drawing/2014/main" id="{64062587-6012-468E-957F-6A9072C13EA0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5" name="角丸四角形 236">
                    <a:extLst>
                      <a:ext uri="{FF2B5EF4-FFF2-40B4-BE49-F238E27FC236}">
                        <a16:creationId xmlns:a16="http://schemas.microsoft.com/office/drawing/2014/main" id="{2732BB7B-015C-4D63-A69E-E6A6AA690891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36" name="グループ化 1035">
            <a:extLst>
              <a:ext uri="{FF2B5EF4-FFF2-40B4-BE49-F238E27FC236}">
                <a16:creationId xmlns:a16="http://schemas.microsoft.com/office/drawing/2014/main" id="{D9F293D6-9375-4EE6-A03A-0C0A9F49CD93}"/>
              </a:ext>
            </a:extLst>
          </p:cNvPr>
          <p:cNvGrpSpPr/>
          <p:nvPr/>
        </p:nvGrpSpPr>
        <p:grpSpPr>
          <a:xfrm>
            <a:off x="8187407" y="4754256"/>
            <a:ext cx="1040560" cy="1507100"/>
            <a:chOff x="6794155" y="5260588"/>
            <a:chExt cx="1040560" cy="1507100"/>
          </a:xfrm>
        </p:grpSpPr>
        <p:grpSp>
          <p:nvGrpSpPr>
            <p:cNvPr id="1037" name="グループ化 1036">
              <a:extLst>
                <a:ext uri="{FF2B5EF4-FFF2-40B4-BE49-F238E27FC236}">
                  <a16:creationId xmlns:a16="http://schemas.microsoft.com/office/drawing/2014/main" id="{ADDE9332-4EAD-4B73-839B-E2B9C2A69046}"/>
                </a:ext>
              </a:extLst>
            </p:cNvPr>
            <p:cNvGrpSpPr/>
            <p:nvPr/>
          </p:nvGrpSpPr>
          <p:grpSpPr>
            <a:xfrm>
              <a:off x="6857934" y="5260588"/>
              <a:ext cx="777399" cy="1325799"/>
              <a:chOff x="9982134" y="4690578"/>
              <a:chExt cx="777399" cy="1325799"/>
            </a:xfrm>
          </p:grpSpPr>
          <p:sp>
            <p:nvSpPr>
              <p:cNvPr id="1063" name="フリーフォーム 825">
                <a:extLst>
                  <a:ext uri="{FF2B5EF4-FFF2-40B4-BE49-F238E27FC236}">
                    <a16:creationId xmlns:a16="http://schemas.microsoft.com/office/drawing/2014/main" id="{DB06485E-57D7-4FEB-A5CA-0EF8460D7FCC}"/>
                  </a:ext>
                </a:extLst>
              </p:cNvPr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64" name="片側の 2 つの角を丸めた四角形 826">
                <a:extLst>
                  <a:ext uri="{FF2B5EF4-FFF2-40B4-BE49-F238E27FC236}">
                    <a16:creationId xmlns:a16="http://schemas.microsoft.com/office/drawing/2014/main" id="{A1CA70B5-E02B-423D-9854-814888B5B834}"/>
                  </a:ext>
                </a:extLst>
              </p:cNvPr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65" name="円/楕円 238">
                <a:extLst>
                  <a:ext uri="{FF2B5EF4-FFF2-40B4-BE49-F238E27FC236}">
                    <a16:creationId xmlns:a16="http://schemas.microsoft.com/office/drawing/2014/main" id="{FD9CECA5-2FFD-458F-A064-CBEDAC5FD88F}"/>
                  </a:ext>
                </a:extLst>
              </p:cNvPr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66" name="月 1065">
                <a:extLst>
                  <a:ext uri="{FF2B5EF4-FFF2-40B4-BE49-F238E27FC236}">
                    <a16:creationId xmlns:a16="http://schemas.microsoft.com/office/drawing/2014/main" id="{E7372BF8-AC21-46E2-8F93-CFD78E43A4B2}"/>
                  </a:ext>
                </a:extLst>
              </p:cNvPr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67" name="片側の 2 つの角を丸めた四角形 829">
                <a:extLst>
                  <a:ext uri="{FF2B5EF4-FFF2-40B4-BE49-F238E27FC236}">
                    <a16:creationId xmlns:a16="http://schemas.microsoft.com/office/drawing/2014/main" id="{EA6D0F4F-8996-4700-90BF-AD1C5D57B5F6}"/>
                  </a:ext>
                </a:extLst>
              </p:cNvPr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68" name="フリーフォーム 830">
                <a:extLst>
                  <a:ext uri="{FF2B5EF4-FFF2-40B4-BE49-F238E27FC236}">
                    <a16:creationId xmlns:a16="http://schemas.microsoft.com/office/drawing/2014/main" id="{1C386A7F-48CC-4B1E-8757-B8052C788BBA}"/>
                  </a:ext>
                </a:extLst>
              </p:cNvPr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69" name="直角三角形 1068">
                <a:extLst>
                  <a:ext uri="{FF2B5EF4-FFF2-40B4-BE49-F238E27FC236}">
                    <a16:creationId xmlns:a16="http://schemas.microsoft.com/office/drawing/2014/main" id="{A87B34C6-8C1D-4196-B40D-6215F05D535F}"/>
                  </a:ext>
                </a:extLst>
              </p:cNvPr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70" name="直角三角形 1069">
                <a:extLst>
                  <a:ext uri="{FF2B5EF4-FFF2-40B4-BE49-F238E27FC236}">
                    <a16:creationId xmlns:a16="http://schemas.microsoft.com/office/drawing/2014/main" id="{6ACBA1A4-6F25-401C-896D-093A95C75DF2}"/>
                  </a:ext>
                </a:extLst>
              </p:cNvPr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71" name="ドーナツ 833">
                <a:extLst>
                  <a:ext uri="{FF2B5EF4-FFF2-40B4-BE49-F238E27FC236}">
                    <a16:creationId xmlns:a16="http://schemas.microsoft.com/office/drawing/2014/main" id="{78E1EE28-D4AB-4E60-8034-D2A13B7E0CA0}"/>
                  </a:ext>
                </a:extLst>
              </p:cNvPr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2" name="円/楕円 834">
                <a:extLst>
                  <a:ext uri="{FF2B5EF4-FFF2-40B4-BE49-F238E27FC236}">
                    <a16:creationId xmlns:a16="http://schemas.microsoft.com/office/drawing/2014/main" id="{99196A42-6BBA-4980-B8AB-9FB4B23B5E00}"/>
                  </a:ext>
                </a:extLst>
              </p:cNvPr>
              <p:cNvSpPr/>
              <p:nvPr/>
            </p:nvSpPr>
            <p:spPr>
              <a:xfrm>
                <a:off x="10204559" y="5068365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73" name="ドーナツ 835">
                <a:extLst>
                  <a:ext uri="{FF2B5EF4-FFF2-40B4-BE49-F238E27FC236}">
                    <a16:creationId xmlns:a16="http://schemas.microsoft.com/office/drawing/2014/main" id="{9D57E429-BDD2-49F7-AA77-9F68F3EE7576}"/>
                  </a:ext>
                </a:extLst>
              </p:cNvPr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4" name="円/楕円 836">
                <a:extLst>
                  <a:ext uri="{FF2B5EF4-FFF2-40B4-BE49-F238E27FC236}">
                    <a16:creationId xmlns:a16="http://schemas.microsoft.com/office/drawing/2014/main" id="{E319C918-B0CA-4589-9327-74A0B589D560}"/>
                  </a:ext>
                </a:extLst>
              </p:cNvPr>
              <p:cNvSpPr/>
              <p:nvPr/>
            </p:nvSpPr>
            <p:spPr>
              <a:xfrm>
                <a:off x="10480784" y="5068365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8804A864-877B-4B8A-9FB4-BBCD97E8D0A8}"/>
                  </a:ext>
                </a:extLst>
              </p:cNvPr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086" name="月 1085">
                  <a:extLst>
                    <a:ext uri="{FF2B5EF4-FFF2-40B4-BE49-F238E27FC236}">
                      <a16:creationId xmlns:a16="http://schemas.microsoft.com/office/drawing/2014/main" id="{A85848B3-1943-426E-9F90-10B211D75FCC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7" name="月 1086">
                  <a:extLst>
                    <a:ext uri="{FF2B5EF4-FFF2-40B4-BE49-F238E27FC236}">
                      <a16:creationId xmlns:a16="http://schemas.microsoft.com/office/drawing/2014/main" id="{D686423A-86A3-40F9-B7CE-47EEE53C0518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8" name="月 1087">
                  <a:extLst>
                    <a:ext uri="{FF2B5EF4-FFF2-40B4-BE49-F238E27FC236}">
                      <a16:creationId xmlns:a16="http://schemas.microsoft.com/office/drawing/2014/main" id="{EB719775-9992-480C-A7C4-56B213F232AF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9" name="月 1088">
                  <a:extLst>
                    <a:ext uri="{FF2B5EF4-FFF2-40B4-BE49-F238E27FC236}">
                      <a16:creationId xmlns:a16="http://schemas.microsoft.com/office/drawing/2014/main" id="{C80872A4-D0DA-4643-B664-3B6B839DCA44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0" name="月 1089">
                  <a:extLst>
                    <a:ext uri="{FF2B5EF4-FFF2-40B4-BE49-F238E27FC236}">
                      <a16:creationId xmlns:a16="http://schemas.microsoft.com/office/drawing/2014/main" id="{8FFC67FD-3D47-4262-9E02-47B6952A350B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1" name="月 1090">
                  <a:extLst>
                    <a:ext uri="{FF2B5EF4-FFF2-40B4-BE49-F238E27FC236}">
                      <a16:creationId xmlns:a16="http://schemas.microsoft.com/office/drawing/2014/main" id="{E564261F-A7B6-46F4-A6B8-C6CB91208E16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6" name="グループ化 1075">
                <a:extLst>
                  <a:ext uri="{FF2B5EF4-FFF2-40B4-BE49-F238E27FC236}">
                    <a16:creationId xmlns:a16="http://schemas.microsoft.com/office/drawing/2014/main" id="{C8F91C1B-34E4-48B8-A227-3AEC80A5E865}"/>
                  </a:ext>
                </a:extLst>
              </p:cNvPr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080" name="月 1079">
                  <a:extLst>
                    <a:ext uri="{FF2B5EF4-FFF2-40B4-BE49-F238E27FC236}">
                      <a16:creationId xmlns:a16="http://schemas.microsoft.com/office/drawing/2014/main" id="{248BE91B-5943-4D36-A388-12F66D85EE94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1" name="月 1080">
                  <a:extLst>
                    <a:ext uri="{FF2B5EF4-FFF2-40B4-BE49-F238E27FC236}">
                      <a16:creationId xmlns:a16="http://schemas.microsoft.com/office/drawing/2014/main" id="{9D457634-153E-45E1-8B02-A311B1B1ABB0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2" name="月 1081">
                  <a:extLst>
                    <a:ext uri="{FF2B5EF4-FFF2-40B4-BE49-F238E27FC236}">
                      <a16:creationId xmlns:a16="http://schemas.microsoft.com/office/drawing/2014/main" id="{0BA9D178-2217-429C-8225-390BAF451B11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3" name="月 1082">
                  <a:extLst>
                    <a:ext uri="{FF2B5EF4-FFF2-40B4-BE49-F238E27FC236}">
                      <a16:creationId xmlns:a16="http://schemas.microsoft.com/office/drawing/2014/main" id="{FD93887D-6242-4137-864C-23B7D6F01FAB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4" name="月 1083">
                  <a:extLst>
                    <a:ext uri="{FF2B5EF4-FFF2-40B4-BE49-F238E27FC236}">
                      <a16:creationId xmlns:a16="http://schemas.microsoft.com/office/drawing/2014/main" id="{1235A78B-4CE1-4566-8C20-5E648C030931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5" name="月 1084">
                  <a:extLst>
                    <a:ext uri="{FF2B5EF4-FFF2-40B4-BE49-F238E27FC236}">
                      <a16:creationId xmlns:a16="http://schemas.microsoft.com/office/drawing/2014/main" id="{328BA336-095F-4FE9-B17D-E10EB02C58D4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77" name="月 1076">
                <a:extLst>
                  <a:ext uri="{FF2B5EF4-FFF2-40B4-BE49-F238E27FC236}">
                    <a16:creationId xmlns:a16="http://schemas.microsoft.com/office/drawing/2014/main" id="{3E1B585C-BA89-48D9-864C-9066E16FC87D}"/>
                  </a:ext>
                </a:extLst>
              </p:cNvPr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78" name="月 1077">
                <a:extLst>
                  <a:ext uri="{FF2B5EF4-FFF2-40B4-BE49-F238E27FC236}">
                    <a16:creationId xmlns:a16="http://schemas.microsoft.com/office/drawing/2014/main" id="{A5A47134-94F7-415B-8FF1-0A8775752B8C}"/>
                  </a:ext>
                </a:extLst>
              </p:cNvPr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79" name="円/楕円 4">
                <a:extLst>
                  <a:ext uri="{FF2B5EF4-FFF2-40B4-BE49-F238E27FC236}">
                    <a16:creationId xmlns:a16="http://schemas.microsoft.com/office/drawing/2014/main" id="{C5712521-B1E6-4DB0-8E1C-B85EF23CB450}"/>
                  </a:ext>
                </a:extLst>
              </p:cNvPr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038" name="グループ化 1037">
              <a:extLst>
                <a:ext uri="{FF2B5EF4-FFF2-40B4-BE49-F238E27FC236}">
                  <a16:creationId xmlns:a16="http://schemas.microsoft.com/office/drawing/2014/main" id="{5390CB1C-6BD3-4C36-8262-78971695A173}"/>
                </a:ext>
              </a:extLst>
            </p:cNvPr>
            <p:cNvGrpSpPr/>
            <p:nvPr/>
          </p:nvGrpSpPr>
          <p:grpSpPr>
            <a:xfrm>
              <a:off x="7380319" y="5629536"/>
              <a:ext cx="454396" cy="909780"/>
              <a:chOff x="-1248362" y="4644497"/>
              <a:chExt cx="454396" cy="909780"/>
            </a:xfrm>
          </p:grpSpPr>
          <p:sp>
            <p:nvSpPr>
              <p:cNvPr id="1052" name="角丸四角形 177">
                <a:extLst>
                  <a:ext uri="{FF2B5EF4-FFF2-40B4-BE49-F238E27FC236}">
                    <a16:creationId xmlns:a16="http://schemas.microsoft.com/office/drawing/2014/main" id="{EDF17D2A-EB2E-4F12-AF60-E5A5340E04C3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45145E4A-FDD8-4FCF-A534-9F9BE0A61312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057" name="グループ化 1056">
                  <a:extLst>
                    <a:ext uri="{FF2B5EF4-FFF2-40B4-BE49-F238E27FC236}">
                      <a16:creationId xmlns:a16="http://schemas.microsoft.com/office/drawing/2014/main" id="{3678A26E-B4A0-4291-845A-D0E5E0FAB045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59" name="四角形: 角を丸くする 1058">
                    <a:extLst>
                      <a:ext uri="{FF2B5EF4-FFF2-40B4-BE49-F238E27FC236}">
                        <a16:creationId xmlns:a16="http://schemas.microsoft.com/office/drawing/2014/main" id="{4E2E0017-E950-441C-9DF3-0B30328587E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0" name="四角形: 角を丸くする 1059">
                    <a:extLst>
                      <a:ext uri="{FF2B5EF4-FFF2-40B4-BE49-F238E27FC236}">
                        <a16:creationId xmlns:a16="http://schemas.microsoft.com/office/drawing/2014/main" id="{9975F3B3-E00B-4B27-8532-1441F788FEE7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1" name="フリーフォーム: 図形 1060">
                    <a:extLst>
                      <a:ext uri="{FF2B5EF4-FFF2-40B4-BE49-F238E27FC236}">
                        <a16:creationId xmlns:a16="http://schemas.microsoft.com/office/drawing/2014/main" id="{2B47974F-7F33-49E0-BDC4-5C0A4350483B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2" name="フリーフォーム: 図形 1061">
                    <a:extLst>
                      <a:ext uri="{FF2B5EF4-FFF2-40B4-BE49-F238E27FC236}">
                        <a16:creationId xmlns:a16="http://schemas.microsoft.com/office/drawing/2014/main" id="{2A714E27-2860-4BE8-9E6E-A7231C84E16E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04BAD043-CDCD-4791-B74D-EB23550C4D7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54" name="グループ化 1053">
                <a:extLst>
                  <a:ext uri="{FF2B5EF4-FFF2-40B4-BE49-F238E27FC236}">
                    <a16:creationId xmlns:a16="http://schemas.microsoft.com/office/drawing/2014/main" id="{2FBA7AFF-B4EE-49D4-8CA2-E7F4B0F593C7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055" name="台形 1054">
                  <a:extLst>
                    <a:ext uri="{FF2B5EF4-FFF2-40B4-BE49-F238E27FC236}">
                      <a16:creationId xmlns:a16="http://schemas.microsoft.com/office/drawing/2014/main" id="{5F357464-67C8-46C0-8F3A-469519ACB76F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6" name="片側の 2 つの角を丸めた四角形 186">
                  <a:extLst>
                    <a:ext uri="{FF2B5EF4-FFF2-40B4-BE49-F238E27FC236}">
                      <a16:creationId xmlns:a16="http://schemas.microsoft.com/office/drawing/2014/main" id="{9D0120DA-F613-4904-888D-3D00D4B6E0E0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39" name="グループ化 1038">
              <a:extLst>
                <a:ext uri="{FF2B5EF4-FFF2-40B4-BE49-F238E27FC236}">
                  <a16:creationId xmlns:a16="http://schemas.microsoft.com/office/drawing/2014/main" id="{390900F1-6858-4195-8427-C5C575C0D910}"/>
                </a:ext>
              </a:extLst>
            </p:cNvPr>
            <p:cNvGrpSpPr/>
            <p:nvPr/>
          </p:nvGrpSpPr>
          <p:grpSpPr>
            <a:xfrm>
              <a:off x="6794155" y="6230474"/>
              <a:ext cx="805719" cy="537214"/>
              <a:chOff x="5659340" y="992711"/>
              <a:chExt cx="805719" cy="537214"/>
            </a:xfrm>
          </p:grpSpPr>
          <p:sp>
            <p:nvSpPr>
              <p:cNvPr id="1040" name="角丸四角形 177">
                <a:extLst>
                  <a:ext uri="{FF2B5EF4-FFF2-40B4-BE49-F238E27FC236}">
                    <a16:creationId xmlns:a16="http://schemas.microsoft.com/office/drawing/2014/main" id="{83E7C8F1-B4C9-4E32-92E8-703A89541D51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30755746-93D7-4366-8C67-A2859B47B09B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1042" name="台形 1041">
                  <a:extLst>
                    <a:ext uri="{FF2B5EF4-FFF2-40B4-BE49-F238E27FC236}">
                      <a16:creationId xmlns:a16="http://schemas.microsoft.com/office/drawing/2014/main" id="{C1F81AAE-AECC-48AA-B936-01CA9746A967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3" name="角丸四角形 278">
                  <a:extLst>
                    <a:ext uri="{FF2B5EF4-FFF2-40B4-BE49-F238E27FC236}">
                      <a16:creationId xmlns:a16="http://schemas.microsoft.com/office/drawing/2014/main" id="{6622F207-C0AA-4823-8A67-4836B43785A6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44" name="グループ化 1043">
                  <a:extLst>
                    <a:ext uri="{FF2B5EF4-FFF2-40B4-BE49-F238E27FC236}">
                      <a16:creationId xmlns:a16="http://schemas.microsoft.com/office/drawing/2014/main" id="{65545327-61AC-42C3-A2C4-243A5CBBFFFA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1045" name="角丸四角形 218">
                    <a:extLst>
                      <a:ext uri="{FF2B5EF4-FFF2-40B4-BE49-F238E27FC236}">
                        <a16:creationId xmlns:a16="http://schemas.microsoft.com/office/drawing/2014/main" id="{CC7A2652-A1E2-448E-8A15-2C229B6097B2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6" name="角丸四角形 235">
                    <a:extLst>
                      <a:ext uri="{FF2B5EF4-FFF2-40B4-BE49-F238E27FC236}">
                        <a16:creationId xmlns:a16="http://schemas.microsoft.com/office/drawing/2014/main" id="{EAF938F1-3736-44BD-8270-92E810C37CD8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7" name="角丸四角形 234">
                    <a:extLst>
                      <a:ext uri="{FF2B5EF4-FFF2-40B4-BE49-F238E27FC236}">
                        <a16:creationId xmlns:a16="http://schemas.microsoft.com/office/drawing/2014/main" id="{9E6806FB-2499-498E-9083-4BCC1CCFB410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8" name="角丸四角形 233">
                    <a:extLst>
                      <a:ext uri="{FF2B5EF4-FFF2-40B4-BE49-F238E27FC236}">
                        <a16:creationId xmlns:a16="http://schemas.microsoft.com/office/drawing/2014/main" id="{53167DCB-4558-4026-AF6F-06BBFCBDC801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9" name="正方形/長方形 17">
                    <a:extLst>
                      <a:ext uri="{FF2B5EF4-FFF2-40B4-BE49-F238E27FC236}">
                        <a16:creationId xmlns:a16="http://schemas.microsoft.com/office/drawing/2014/main" id="{EC0B04BA-62E7-4E00-921E-DD9A4BA94ECA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0" name="角丸四角形 226">
                    <a:extLst>
                      <a:ext uri="{FF2B5EF4-FFF2-40B4-BE49-F238E27FC236}">
                        <a16:creationId xmlns:a16="http://schemas.microsoft.com/office/drawing/2014/main" id="{2660A3C1-4AD4-4273-B800-614AEF305F68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1" name="角丸四角形 236">
                    <a:extLst>
                      <a:ext uri="{FF2B5EF4-FFF2-40B4-BE49-F238E27FC236}">
                        <a16:creationId xmlns:a16="http://schemas.microsoft.com/office/drawing/2014/main" id="{88640C56-3A1E-45FD-B9A8-193728BC44F1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92" name="グループ化 1091">
            <a:extLst>
              <a:ext uri="{FF2B5EF4-FFF2-40B4-BE49-F238E27FC236}">
                <a16:creationId xmlns:a16="http://schemas.microsoft.com/office/drawing/2014/main" id="{AAEA3310-8152-48CD-9078-F9A0731B90F1}"/>
              </a:ext>
            </a:extLst>
          </p:cNvPr>
          <p:cNvGrpSpPr/>
          <p:nvPr/>
        </p:nvGrpSpPr>
        <p:grpSpPr>
          <a:xfrm>
            <a:off x="655976" y="912097"/>
            <a:ext cx="1144087" cy="1475982"/>
            <a:chOff x="2812579" y="1671221"/>
            <a:chExt cx="1144087" cy="1475982"/>
          </a:xfrm>
        </p:grpSpPr>
        <p:sp>
          <p:nvSpPr>
            <p:cNvPr id="1093" name="円/楕円 539">
              <a:extLst>
                <a:ext uri="{FF2B5EF4-FFF2-40B4-BE49-F238E27FC236}">
                  <a16:creationId xmlns:a16="http://schemas.microsoft.com/office/drawing/2014/main" id="{02540280-C2D7-444E-B7D4-7060F3DF78B4}"/>
                </a:ext>
              </a:extLst>
            </p:cNvPr>
            <p:cNvSpPr/>
            <p:nvPr/>
          </p:nvSpPr>
          <p:spPr>
            <a:xfrm>
              <a:off x="3068169" y="1852181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094" name="円/楕円 540">
              <a:extLst>
                <a:ext uri="{FF2B5EF4-FFF2-40B4-BE49-F238E27FC236}">
                  <a16:creationId xmlns:a16="http://schemas.microsoft.com/office/drawing/2014/main" id="{3749D6D6-33C7-48E7-B2BA-B3E136637F44}"/>
                </a:ext>
              </a:extLst>
            </p:cNvPr>
            <p:cNvSpPr/>
            <p:nvPr/>
          </p:nvSpPr>
          <p:spPr>
            <a:xfrm>
              <a:off x="3202089" y="1839422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67195A7E-F85D-4820-9473-3C60A70791A1}"/>
                </a:ext>
              </a:extLst>
            </p:cNvPr>
            <p:cNvGrpSpPr/>
            <p:nvPr/>
          </p:nvGrpSpPr>
          <p:grpSpPr>
            <a:xfrm>
              <a:off x="3060307" y="2272541"/>
              <a:ext cx="604867" cy="696475"/>
              <a:chOff x="3060307" y="2272541"/>
              <a:chExt cx="604867" cy="696475"/>
            </a:xfrm>
          </p:grpSpPr>
          <p:sp>
            <p:nvSpPr>
              <p:cNvPr id="1150" name="片側の 2 つの角を丸めた四角形 525">
                <a:extLst>
                  <a:ext uri="{FF2B5EF4-FFF2-40B4-BE49-F238E27FC236}">
                    <a16:creationId xmlns:a16="http://schemas.microsoft.com/office/drawing/2014/main" id="{E79E133B-05AB-43C4-AA70-371A45685065}"/>
                  </a:ext>
                </a:extLst>
              </p:cNvPr>
              <p:cNvSpPr/>
              <p:nvPr/>
            </p:nvSpPr>
            <p:spPr>
              <a:xfrm rot="10800000">
                <a:off x="3290932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51" name="片側の 2 つの角を丸めた四角形 548">
                <a:extLst>
                  <a:ext uri="{FF2B5EF4-FFF2-40B4-BE49-F238E27FC236}">
                    <a16:creationId xmlns:a16="http://schemas.microsoft.com/office/drawing/2014/main" id="{33611792-0656-41C2-BD3B-757F7D0B5225}"/>
                  </a:ext>
                </a:extLst>
              </p:cNvPr>
              <p:cNvSpPr/>
              <p:nvPr/>
            </p:nvSpPr>
            <p:spPr>
              <a:xfrm>
                <a:off x="3081273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52" name="フリーフォーム 549">
                <a:extLst>
                  <a:ext uri="{FF2B5EF4-FFF2-40B4-BE49-F238E27FC236}">
                    <a16:creationId xmlns:a16="http://schemas.microsoft.com/office/drawing/2014/main" id="{9CC08250-372C-4C29-9164-C27B6B1A5AF1}"/>
                  </a:ext>
                </a:extLst>
              </p:cNvPr>
              <p:cNvSpPr/>
              <p:nvPr/>
            </p:nvSpPr>
            <p:spPr>
              <a:xfrm>
                <a:off x="3060307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53" name="直角三角形 1152">
                <a:extLst>
                  <a:ext uri="{FF2B5EF4-FFF2-40B4-BE49-F238E27FC236}">
                    <a16:creationId xmlns:a16="http://schemas.microsoft.com/office/drawing/2014/main" id="{841D4C48-97E6-4FB0-ABF7-AD6788264111}"/>
                  </a:ext>
                </a:extLst>
              </p:cNvPr>
              <p:cNvSpPr/>
              <p:nvPr/>
            </p:nvSpPr>
            <p:spPr>
              <a:xfrm rot="5400000">
                <a:off x="3197101" y="2434069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54" name="直角三角形 1153">
                <a:extLst>
                  <a:ext uri="{FF2B5EF4-FFF2-40B4-BE49-F238E27FC236}">
                    <a16:creationId xmlns:a16="http://schemas.microsoft.com/office/drawing/2014/main" id="{65DC70E5-1047-4273-8122-3A68EC461B51}"/>
                  </a:ext>
                </a:extLst>
              </p:cNvPr>
              <p:cNvSpPr/>
              <p:nvPr/>
            </p:nvSpPr>
            <p:spPr>
              <a:xfrm rot="16200000" flipH="1">
                <a:off x="3361838" y="2434069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096" name="グループ化 1095">
              <a:extLst>
                <a:ext uri="{FF2B5EF4-FFF2-40B4-BE49-F238E27FC236}">
                  <a16:creationId xmlns:a16="http://schemas.microsoft.com/office/drawing/2014/main" id="{2686C15B-E82A-4CD1-BF0F-7D12F65F9E4A}"/>
                </a:ext>
              </a:extLst>
            </p:cNvPr>
            <p:cNvGrpSpPr/>
            <p:nvPr/>
          </p:nvGrpSpPr>
          <p:grpSpPr>
            <a:xfrm rot="900000">
              <a:off x="3020169" y="1671221"/>
              <a:ext cx="719603" cy="718863"/>
              <a:chOff x="3001121" y="1671221"/>
              <a:chExt cx="719603" cy="718863"/>
            </a:xfrm>
          </p:grpSpPr>
          <p:sp>
            <p:nvSpPr>
              <p:cNvPr id="1128" name="フリーフォーム 524">
                <a:extLst>
                  <a:ext uri="{FF2B5EF4-FFF2-40B4-BE49-F238E27FC236}">
                    <a16:creationId xmlns:a16="http://schemas.microsoft.com/office/drawing/2014/main" id="{4B1650A1-6A82-4419-BDCA-E41D42EFC2FD}"/>
                  </a:ext>
                </a:extLst>
              </p:cNvPr>
              <p:cNvSpPr/>
              <p:nvPr/>
            </p:nvSpPr>
            <p:spPr>
              <a:xfrm>
                <a:off x="3030594" y="1671221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9" name="円/楕円 544">
                <a:extLst>
                  <a:ext uri="{FF2B5EF4-FFF2-40B4-BE49-F238E27FC236}">
                    <a16:creationId xmlns:a16="http://schemas.microsoft.com/office/drawing/2014/main" id="{6AF38F9F-6864-4554-9270-7A674D5CDF3A}"/>
                  </a:ext>
                </a:extLst>
              </p:cNvPr>
              <p:cNvSpPr/>
              <p:nvPr/>
            </p:nvSpPr>
            <p:spPr>
              <a:xfrm rot="20700000">
                <a:off x="3001121" y="198886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0" name="円/楕円 545">
                <a:extLst>
                  <a:ext uri="{FF2B5EF4-FFF2-40B4-BE49-F238E27FC236}">
                    <a16:creationId xmlns:a16="http://schemas.microsoft.com/office/drawing/2014/main" id="{AD553E7E-C19C-4BCD-9FDD-A770009DE04B}"/>
                  </a:ext>
                </a:extLst>
              </p:cNvPr>
              <p:cNvSpPr/>
              <p:nvPr/>
            </p:nvSpPr>
            <p:spPr>
              <a:xfrm rot="900000" flipH="1">
                <a:off x="3545789" y="19888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1" name="円/楕円 546">
                <a:extLst>
                  <a:ext uri="{FF2B5EF4-FFF2-40B4-BE49-F238E27FC236}">
                    <a16:creationId xmlns:a16="http://schemas.microsoft.com/office/drawing/2014/main" id="{CC824C9E-3368-4293-BE53-D405FF08436F}"/>
                  </a:ext>
                </a:extLst>
              </p:cNvPr>
              <p:cNvSpPr/>
              <p:nvPr/>
            </p:nvSpPr>
            <p:spPr>
              <a:xfrm>
                <a:off x="3084615" y="1748182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2" name="月 1131">
                <a:extLst>
                  <a:ext uri="{FF2B5EF4-FFF2-40B4-BE49-F238E27FC236}">
                    <a16:creationId xmlns:a16="http://schemas.microsoft.com/office/drawing/2014/main" id="{DA0E25E3-4F89-4E98-A5F6-6FCFA96E2B24}"/>
                  </a:ext>
                </a:extLst>
              </p:cNvPr>
              <p:cNvSpPr/>
              <p:nvPr/>
            </p:nvSpPr>
            <p:spPr>
              <a:xfrm>
                <a:off x="3066786" y="1817256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3" name="月 1132">
                <a:extLst>
                  <a:ext uri="{FF2B5EF4-FFF2-40B4-BE49-F238E27FC236}">
                    <a16:creationId xmlns:a16="http://schemas.microsoft.com/office/drawing/2014/main" id="{E4357FF4-76F1-4FA8-B144-01B21AD6AB02}"/>
                  </a:ext>
                </a:extLst>
              </p:cNvPr>
              <p:cNvSpPr/>
              <p:nvPr/>
            </p:nvSpPr>
            <p:spPr>
              <a:xfrm flipH="1">
                <a:off x="3575550" y="1817256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4" name="月 1133">
                <a:extLst>
                  <a:ext uri="{FF2B5EF4-FFF2-40B4-BE49-F238E27FC236}">
                    <a16:creationId xmlns:a16="http://schemas.microsoft.com/office/drawing/2014/main" id="{E34D06BC-8618-4E37-9842-C293C1E56319}"/>
                  </a:ext>
                </a:extLst>
              </p:cNvPr>
              <p:cNvSpPr/>
              <p:nvPr/>
            </p:nvSpPr>
            <p:spPr>
              <a:xfrm rot="1800000">
                <a:off x="3075643" y="1688547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5" name="月 1134">
                <a:extLst>
                  <a:ext uri="{FF2B5EF4-FFF2-40B4-BE49-F238E27FC236}">
                    <a16:creationId xmlns:a16="http://schemas.microsoft.com/office/drawing/2014/main" id="{68D1598F-316F-40FC-AD6A-6E857C784436}"/>
                  </a:ext>
                </a:extLst>
              </p:cNvPr>
              <p:cNvSpPr/>
              <p:nvPr/>
            </p:nvSpPr>
            <p:spPr>
              <a:xfrm rot="19800000" flipH="1">
                <a:off x="3519886" y="1688547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6" name="月 1135">
                <a:extLst>
                  <a:ext uri="{FF2B5EF4-FFF2-40B4-BE49-F238E27FC236}">
                    <a16:creationId xmlns:a16="http://schemas.microsoft.com/office/drawing/2014/main" id="{E4D2AFC3-8827-4A3E-87B3-9F1D169BC0A6}"/>
                  </a:ext>
                </a:extLst>
              </p:cNvPr>
              <p:cNvSpPr/>
              <p:nvPr/>
            </p:nvSpPr>
            <p:spPr>
              <a:xfrm rot="1800000">
                <a:off x="3152672" y="1692292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7" name="月 1136">
                <a:extLst>
                  <a:ext uri="{FF2B5EF4-FFF2-40B4-BE49-F238E27FC236}">
                    <a16:creationId xmlns:a16="http://schemas.microsoft.com/office/drawing/2014/main" id="{339B2B1B-C78B-4130-9DB0-070D37DC39E1}"/>
                  </a:ext>
                </a:extLst>
              </p:cNvPr>
              <p:cNvSpPr/>
              <p:nvPr/>
            </p:nvSpPr>
            <p:spPr>
              <a:xfrm rot="19800000" flipH="1">
                <a:off x="3464904" y="1692290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8" name="月 1137">
                <a:extLst>
                  <a:ext uri="{FF2B5EF4-FFF2-40B4-BE49-F238E27FC236}">
                    <a16:creationId xmlns:a16="http://schemas.microsoft.com/office/drawing/2014/main" id="{3F5DEC71-84DA-400F-B92A-032AD56556C1}"/>
                  </a:ext>
                </a:extLst>
              </p:cNvPr>
              <p:cNvSpPr/>
              <p:nvPr/>
            </p:nvSpPr>
            <p:spPr>
              <a:xfrm rot="1800000">
                <a:off x="3219880" y="1701300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9" name="月 1138">
                <a:extLst>
                  <a:ext uri="{FF2B5EF4-FFF2-40B4-BE49-F238E27FC236}">
                    <a16:creationId xmlns:a16="http://schemas.microsoft.com/office/drawing/2014/main" id="{7AAAA62A-54B0-4107-ACAC-74108465E704}"/>
                  </a:ext>
                </a:extLst>
              </p:cNvPr>
              <p:cNvSpPr/>
              <p:nvPr/>
            </p:nvSpPr>
            <p:spPr>
              <a:xfrm rot="19800000" flipH="1">
                <a:off x="3417042" y="1701302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0" name="月 1139">
                <a:extLst>
                  <a:ext uri="{FF2B5EF4-FFF2-40B4-BE49-F238E27FC236}">
                    <a16:creationId xmlns:a16="http://schemas.microsoft.com/office/drawing/2014/main" id="{1C2C5B8B-E8F6-40D4-BBEB-8E5B96F0F2A5}"/>
                  </a:ext>
                </a:extLst>
              </p:cNvPr>
              <p:cNvSpPr/>
              <p:nvPr/>
            </p:nvSpPr>
            <p:spPr>
              <a:xfrm rot="6211672">
                <a:off x="3203968" y="1816591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1" name="円/楕円 609">
                <a:extLst>
                  <a:ext uri="{FF2B5EF4-FFF2-40B4-BE49-F238E27FC236}">
                    <a16:creationId xmlns:a16="http://schemas.microsoft.com/office/drawing/2014/main" id="{C94DCFB0-D8E3-4FA1-811B-1D241AD9D2B9}"/>
                  </a:ext>
                </a:extLst>
              </p:cNvPr>
              <p:cNvSpPr/>
              <p:nvPr/>
            </p:nvSpPr>
            <p:spPr>
              <a:xfrm>
                <a:off x="3159118" y="1989083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2" name="月 1141">
                <a:extLst>
                  <a:ext uri="{FF2B5EF4-FFF2-40B4-BE49-F238E27FC236}">
                    <a16:creationId xmlns:a16="http://schemas.microsoft.com/office/drawing/2014/main" id="{C4E9363C-93FB-41AB-9106-01DC3758A29B}"/>
                  </a:ext>
                </a:extLst>
              </p:cNvPr>
              <p:cNvSpPr/>
              <p:nvPr/>
            </p:nvSpPr>
            <p:spPr>
              <a:xfrm rot="5400000">
                <a:off x="3208796" y="1933643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3" name="円/楕円 612">
                <a:extLst>
                  <a:ext uri="{FF2B5EF4-FFF2-40B4-BE49-F238E27FC236}">
                    <a16:creationId xmlns:a16="http://schemas.microsoft.com/office/drawing/2014/main" id="{D95A6D01-E3B7-460D-8496-90A69D102A49}"/>
                  </a:ext>
                </a:extLst>
              </p:cNvPr>
              <p:cNvSpPr/>
              <p:nvPr/>
            </p:nvSpPr>
            <p:spPr>
              <a:xfrm>
                <a:off x="3189105" y="2029040"/>
                <a:ext cx="90142" cy="8565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4" name="月 1143">
                <a:extLst>
                  <a:ext uri="{FF2B5EF4-FFF2-40B4-BE49-F238E27FC236}">
                    <a16:creationId xmlns:a16="http://schemas.microsoft.com/office/drawing/2014/main" id="{F60E8DF7-34D1-4B3A-82EE-3D6879A12354}"/>
                  </a:ext>
                </a:extLst>
              </p:cNvPr>
              <p:cNvSpPr/>
              <p:nvPr/>
            </p:nvSpPr>
            <p:spPr>
              <a:xfrm rot="4662396">
                <a:off x="3477812" y="1816591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5" name="円/楕円 619">
                <a:extLst>
                  <a:ext uri="{FF2B5EF4-FFF2-40B4-BE49-F238E27FC236}">
                    <a16:creationId xmlns:a16="http://schemas.microsoft.com/office/drawing/2014/main" id="{0A08EAF2-01F0-4AAA-B66F-2E9B6CCA8BAA}"/>
                  </a:ext>
                </a:extLst>
              </p:cNvPr>
              <p:cNvSpPr/>
              <p:nvPr/>
            </p:nvSpPr>
            <p:spPr>
              <a:xfrm>
                <a:off x="3432962" y="1989083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6" name="月 1145">
                <a:extLst>
                  <a:ext uri="{FF2B5EF4-FFF2-40B4-BE49-F238E27FC236}">
                    <a16:creationId xmlns:a16="http://schemas.microsoft.com/office/drawing/2014/main" id="{551C9835-DB6B-4E93-BE1A-A50180623FE3}"/>
                  </a:ext>
                </a:extLst>
              </p:cNvPr>
              <p:cNvSpPr/>
              <p:nvPr/>
            </p:nvSpPr>
            <p:spPr>
              <a:xfrm rot="5400000">
                <a:off x="3482640" y="1933643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7" name="円/楕円 631">
                <a:extLst>
                  <a:ext uri="{FF2B5EF4-FFF2-40B4-BE49-F238E27FC236}">
                    <a16:creationId xmlns:a16="http://schemas.microsoft.com/office/drawing/2014/main" id="{8D3B1848-1376-41DD-83DB-63CB2DF0EEE1}"/>
                  </a:ext>
                </a:extLst>
              </p:cNvPr>
              <p:cNvSpPr/>
              <p:nvPr/>
            </p:nvSpPr>
            <p:spPr>
              <a:xfrm>
                <a:off x="3462949" y="2029040"/>
                <a:ext cx="90142" cy="8565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8" name="円/楕円 632">
                <a:extLst>
                  <a:ext uri="{FF2B5EF4-FFF2-40B4-BE49-F238E27FC236}">
                    <a16:creationId xmlns:a16="http://schemas.microsoft.com/office/drawing/2014/main" id="{92F43C32-2831-4D5B-B01F-8F33FD17A29B}"/>
                  </a:ext>
                </a:extLst>
              </p:cNvPr>
              <p:cNvSpPr/>
              <p:nvPr/>
            </p:nvSpPr>
            <p:spPr>
              <a:xfrm>
                <a:off x="3318638" y="2183382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9" name="円/楕円 1149">
                <a:extLst>
                  <a:ext uri="{FF2B5EF4-FFF2-40B4-BE49-F238E27FC236}">
                    <a16:creationId xmlns:a16="http://schemas.microsoft.com/office/drawing/2014/main" id="{F2D98FBF-FA5C-44EE-9804-53B4E672B6CD}"/>
                  </a:ext>
                </a:extLst>
              </p:cNvPr>
              <p:cNvSpPr/>
              <p:nvPr/>
            </p:nvSpPr>
            <p:spPr>
              <a:xfrm rot="21334331">
                <a:off x="3301813" y="2267209"/>
                <a:ext cx="136179" cy="24923"/>
              </a:xfrm>
              <a:custGeom>
                <a:avLst/>
                <a:gdLst>
                  <a:gd name="connsiteX0" fmla="*/ 0 w 808142"/>
                  <a:gd name="connsiteY0" fmla="*/ 160863 h 321725"/>
                  <a:gd name="connsiteX1" fmla="*/ 404071 w 808142"/>
                  <a:gd name="connsiteY1" fmla="*/ 0 h 321725"/>
                  <a:gd name="connsiteX2" fmla="*/ 808142 w 808142"/>
                  <a:gd name="connsiteY2" fmla="*/ 160863 h 321725"/>
                  <a:gd name="connsiteX3" fmla="*/ 404071 w 808142"/>
                  <a:gd name="connsiteY3" fmla="*/ 321726 h 321725"/>
                  <a:gd name="connsiteX4" fmla="*/ 0 w 808142"/>
                  <a:gd name="connsiteY4" fmla="*/ 160863 h 321725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192246"/>
                  <a:gd name="connsiteX1" fmla="*/ 404071 w 808142"/>
                  <a:gd name="connsiteY1" fmla="*/ 0 h 192246"/>
                  <a:gd name="connsiteX2" fmla="*/ 808142 w 808142"/>
                  <a:gd name="connsiteY2" fmla="*/ 160863 h 192246"/>
                  <a:gd name="connsiteX3" fmla="*/ 400261 w 808142"/>
                  <a:gd name="connsiteY3" fmla="*/ 121701 h 192246"/>
                  <a:gd name="connsiteX4" fmla="*/ 0 w 808142"/>
                  <a:gd name="connsiteY4" fmla="*/ 160863 h 192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8142" h="192246">
                    <a:moveTo>
                      <a:pt x="0" y="160863"/>
                    </a:moveTo>
                    <a:cubicBezTo>
                      <a:pt x="0" y="72021"/>
                      <a:pt x="180909" y="0"/>
                      <a:pt x="404071" y="0"/>
                    </a:cubicBezTo>
                    <a:cubicBezTo>
                      <a:pt x="627233" y="0"/>
                      <a:pt x="808142" y="72021"/>
                      <a:pt x="808142" y="160863"/>
                    </a:cubicBezTo>
                    <a:cubicBezTo>
                      <a:pt x="808142" y="249705"/>
                      <a:pt x="623423" y="121701"/>
                      <a:pt x="400261" y="121701"/>
                    </a:cubicBezTo>
                    <a:cubicBezTo>
                      <a:pt x="177099" y="121701"/>
                      <a:pt x="0" y="249705"/>
                      <a:pt x="0" y="16086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097" name="グループ化 1096">
              <a:extLst>
                <a:ext uri="{FF2B5EF4-FFF2-40B4-BE49-F238E27FC236}">
                  <a16:creationId xmlns:a16="http://schemas.microsoft.com/office/drawing/2014/main" id="{CB7A84EC-6D7C-4D51-8F68-D29B23FE5674}"/>
                </a:ext>
              </a:extLst>
            </p:cNvPr>
            <p:cNvGrpSpPr/>
            <p:nvPr/>
          </p:nvGrpSpPr>
          <p:grpSpPr>
            <a:xfrm rot="2993796">
              <a:off x="3487023" y="2078947"/>
              <a:ext cx="105789" cy="450556"/>
              <a:chOff x="5369264" y="1434420"/>
              <a:chExt cx="172441" cy="734430"/>
            </a:xfrm>
          </p:grpSpPr>
          <p:sp>
            <p:nvSpPr>
              <p:cNvPr id="1124" name="四角形: 角を丸くする 1123">
                <a:extLst>
                  <a:ext uri="{FF2B5EF4-FFF2-40B4-BE49-F238E27FC236}">
                    <a16:creationId xmlns:a16="http://schemas.microsoft.com/office/drawing/2014/main" id="{29D63D80-5908-4A29-B878-0D807B3D7C4E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5" name="四角形: 角を丸くする 1124">
                <a:extLst>
                  <a:ext uri="{FF2B5EF4-FFF2-40B4-BE49-F238E27FC236}">
                    <a16:creationId xmlns:a16="http://schemas.microsoft.com/office/drawing/2014/main" id="{F6B7ABC1-0028-4188-BB6C-7172F7F8DCD1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6ECDFB74-E3F4-4B52-86B7-B48929838F2F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59F8A419-A5F4-40D5-B891-867FDCC11014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098" name="グループ化 1097">
              <a:extLst>
                <a:ext uri="{FF2B5EF4-FFF2-40B4-BE49-F238E27FC236}">
                  <a16:creationId xmlns:a16="http://schemas.microsoft.com/office/drawing/2014/main" id="{D5F7F389-B581-4ADA-A605-50584A0E3EB7}"/>
                </a:ext>
              </a:extLst>
            </p:cNvPr>
            <p:cNvGrpSpPr/>
            <p:nvPr/>
          </p:nvGrpSpPr>
          <p:grpSpPr>
            <a:xfrm>
              <a:off x="2812579" y="2638156"/>
              <a:ext cx="1144087" cy="509047"/>
              <a:chOff x="402639" y="913133"/>
              <a:chExt cx="1144087" cy="509047"/>
            </a:xfrm>
          </p:grpSpPr>
          <p:sp>
            <p:nvSpPr>
              <p:cNvPr id="1099" name="角丸四角形 177">
                <a:extLst>
                  <a:ext uri="{FF2B5EF4-FFF2-40B4-BE49-F238E27FC236}">
                    <a16:creationId xmlns:a16="http://schemas.microsoft.com/office/drawing/2014/main" id="{5D41456A-7329-4409-9932-BC88D5BEC430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B10D11E1-40C1-420A-8C6E-9264712CDBC6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0B90DC1D-C4FB-4B81-9239-9C54B988057A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EF9579C6-6262-4227-BC57-3EDD14C1A157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4CB067F6-D78D-403E-AE01-2C9CCD92D418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59576DCB-CE49-44FD-B9FD-19A00649910B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6B3D2D13-42E4-46F7-97E0-4742AAF2CE44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1112" name="角丸四角形 278">
                  <a:extLst>
                    <a:ext uri="{FF2B5EF4-FFF2-40B4-BE49-F238E27FC236}">
                      <a16:creationId xmlns:a16="http://schemas.microsoft.com/office/drawing/2014/main" id="{1D11A6BB-F608-4947-A86C-376E579E9DA5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13" name="グループ化 1112">
                  <a:extLst>
                    <a:ext uri="{FF2B5EF4-FFF2-40B4-BE49-F238E27FC236}">
                      <a16:creationId xmlns:a16="http://schemas.microsoft.com/office/drawing/2014/main" id="{FEC6D9E8-C9AC-45C4-9AB2-7B097C6B1538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114" name="円/楕円 25">
                    <a:extLst>
                      <a:ext uri="{FF2B5EF4-FFF2-40B4-BE49-F238E27FC236}">
                        <a16:creationId xmlns:a16="http://schemas.microsoft.com/office/drawing/2014/main" id="{3B7AB68E-88A8-4ABE-AD71-6D97C0B847E5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115" name="グループ化 1114">
                    <a:extLst>
                      <a:ext uri="{FF2B5EF4-FFF2-40B4-BE49-F238E27FC236}">
                        <a16:creationId xmlns:a16="http://schemas.microsoft.com/office/drawing/2014/main" id="{2EC144B9-B169-43B6-867C-12FF7D53B10B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116" name="角丸四角形 331">
                      <a:extLst>
                        <a:ext uri="{FF2B5EF4-FFF2-40B4-BE49-F238E27FC236}">
                          <a16:creationId xmlns:a16="http://schemas.microsoft.com/office/drawing/2014/main" id="{CBBEA4B9-865B-4E59-94D5-2F6788883D1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17" name="角丸四角形 332">
                      <a:extLst>
                        <a:ext uri="{FF2B5EF4-FFF2-40B4-BE49-F238E27FC236}">
                          <a16:creationId xmlns:a16="http://schemas.microsoft.com/office/drawing/2014/main" id="{2A841189-9E44-49FC-9755-7A2B06A72846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18" name="角丸四角形 333">
                      <a:extLst>
                        <a:ext uri="{FF2B5EF4-FFF2-40B4-BE49-F238E27FC236}">
                          <a16:creationId xmlns:a16="http://schemas.microsoft.com/office/drawing/2014/main" id="{F6BAFB6A-83C9-481E-87C2-D25236AE9968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19" name="角丸四角形 334">
                      <a:extLst>
                        <a:ext uri="{FF2B5EF4-FFF2-40B4-BE49-F238E27FC236}">
                          <a16:creationId xmlns:a16="http://schemas.microsoft.com/office/drawing/2014/main" id="{0ABEE98C-1E0C-4266-9243-3662A9FF34CF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1102" name="角丸四角形 177">
                <a:extLst>
                  <a:ext uri="{FF2B5EF4-FFF2-40B4-BE49-F238E27FC236}">
                    <a16:creationId xmlns:a16="http://schemas.microsoft.com/office/drawing/2014/main" id="{56AA6C20-EE6C-4B40-901B-7EA1C05BCA24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801ED664-4A25-4BEC-BB35-ACC5B6D1C663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1104" name="角丸四角形 278">
                  <a:extLst>
                    <a:ext uri="{FF2B5EF4-FFF2-40B4-BE49-F238E27FC236}">
                      <a16:creationId xmlns:a16="http://schemas.microsoft.com/office/drawing/2014/main" id="{A81635CF-9731-4ADB-A8BA-D82EB1D67F1A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05" name="グループ化 1104">
                  <a:extLst>
                    <a:ext uri="{FF2B5EF4-FFF2-40B4-BE49-F238E27FC236}">
                      <a16:creationId xmlns:a16="http://schemas.microsoft.com/office/drawing/2014/main" id="{8605757F-73E5-4119-923E-B6A795A00C3C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106" name="円/楕円 25">
                    <a:extLst>
                      <a:ext uri="{FF2B5EF4-FFF2-40B4-BE49-F238E27FC236}">
                        <a16:creationId xmlns:a16="http://schemas.microsoft.com/office/drawing/2014/main" id="{18C14F4D-4EF1-4454-9682-32B8F647FD57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107" name="グループ化 1106">
                    <a:extLst>
                      <a:ext uri="{FF2B5EF4-FFF2-40B4-BE49-F238E27FC236}">
                        <a16:creationId xmlns:a16="http://schemas.microsoft.com/office/drawing/2014/main" id="{0259C697-75F2-4F30-9CC4-70E93D71934A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108" name="角丸四角形 331">
                      <a:extLst>
                        <a:ext uri="{FF2B5EF4-FFF2-40B4-BE49-F238E27FC236}">
                          <a16:creationId xmlns:a16="http://schemas.microsoft.com/office/drawing/2014/main" id="{B51AEFD1-433A-4E3C-ABB7-181A4BD124C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09" name="角丸四角形 332">
                      <a:extLst>
                        <a:ext uri="{FF2B5EF4-FFF2-40B4-BE49-F238E27FC236}">
                          <a16:creationId xmlns:a16="http://schemas.microsoft.com/office/drawing/2014/main" id="{7794D59A-3306-4ACA-B1FD-B91EDCA74122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10" name="角丸四角形 333">
                      <a:extLst>
                        <a:ext uri="{FF2B5EF4-FFF2-40B4-BE49-F238E27FC236}">
                          <a16:creationId xmlns:a16="http://schemas.microsoft.com/office/drawing/2014/main" id="{A9224B71-E485-427D-82A1-91AEA69F45F2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11" name="角丸四角形 334">
                      <a:extLst>
                        <a:ext uri="{FF2B5EF4-FFF2-40B4-BE49-F238E27FC236}">
                          <a16:creationId xmlns:a16="http://schemas.microsoft.com/office/drawing/2014/main" id="{CB5FCC1D-177A-46C1-89BB-12E9E8A81717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155" name="グループ化 1154">
            <a:extLst>
              <a:ext uri="{FF2B5EF4-FFF2-40B4-BE49-F238E27FC236}">
                <a16:creationId xmlns:a16="http://schemas.microsoft.com/office/drawing/2014/main" id="{BF1ABB83-6A1B-4A83-A15C-DD5968A1E2A1}"/>
              </a:ext>
            </a:extLst>
          </p:cNvPr>
          <p:cNvGrpSpPr/>
          <p:nvPr/>
        </p:nvGrpSpPr>
        <p:grpSpPr>
          <a:xfrm>
            <a:off x="2497527" y="892098"/>
            <a:ext cx="1144087" cy="1495981"/>
            <a:chOff x="3784129" y="1651222"/>
            <a:chExt cx="1144087" cy="1495981"/>
          </a:xfrm>
        </p:grpSpPr>
        <p:sp>
          <p:nvSpPr>
            <p:cNvPr id="1156" name="フローチャート: 論理積ゲート 213">
              <a:extLst>
                <a:ext uri="{FF2B5EF4-FFF2-40B4-BE49-F238E27FC236}">
                  <a16:creationId xmlns:a16="http://schemas.microsoft.com/office/drawing/2014/main" id="{8F949757-3826-4F30-92C8-D61604B3E77D}"/>
                </a:ext>
              </a:extLst>
            </p:cNvPr>
            <p:cNvSpPr/>
            <p:nvPr/>
          </p:nvSpPr>
          <p:spPr>
            <a:xfrm rot="16200000">
              <a:off x="4004557" y="1651222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57" name="グループ化 1156">
              <a:extLst>
                <a:ext uri="{FF2B5EF4-FFF2-40B4-BE49-F238E27FC236}">
                  <a16:creationId xmlns:a16="http://schemas.microsoft.com/office/drawing/2014/main" id="{7861B455-C064-44B6-9217-7D39A064236A}"/>
                </a:ext>
              </a:extLst>
            </p:cNvPr>
            <p:cNvGrpSpPr/>
            <p:nvPr/>
          </p:nvGrpSpPr>
          <p:grpSpPr>
            <a:xfrm>
              <a:off x="4031857" y="2272541"/>
              <a:ext cx="604867" cy="696475"/>
              <a:chOff x="4031857" y="2272541"/>
              <a:chExt cx="604867" cy="696475"/>
            </a:xfrm>
          </p:grpSpPr>
          <p:sp>
            <p:nvSpPr>
              <p:cNvPr id="1199" name="片側の 2 つの角を丸めた四角形 555">
                <a:extLst>
                  <a:ext uri="{FF2B5EF4-FFF2-40B4-BE49-F238E27FC236}">
                    <a16:creationId xmlns:a16="http://schemas.microsoft.com/office/drawing/2014/main" id="{38911616-CF5C-4E90-A2C8-94D2C4CC7D24}"/>
                  </a:ext>
                </a:extLst>
              </p:cNvPr>
              <p:cNvSpPr/>
              <p:nvPr/>
            </p:nvSpPr>
            <p:spPr>
              <a:xfrm rot="10800000">
                <a:off x="4263388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0" name="片側の 2 つの角を丸めた四角形 564">
                <a:extLst>
                  <a:ext uri="{FF2B5EF4-FFF2-40B4-BE49-F238E27FC236}">
                    <a16:creationId xmlns:a16="http://schemas.microsoft.com/office/drawing/2014/main" id="{262C95C5-5610-41DD-A44B-B6DDBCD73AB8}"/>
                  </a:ext>
                </a:extLst>
              </p:cNvPr>
              <p:cNvSpPr/>
              <p:nvPr/>
            </p:nvSpPr>
            <p:spPr>
              <a:xfrm>
                <a:off x="4052823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1" name="フリーフォーム 565">
                <a:extLst>
                  <a:ext uri="{FF2B5EF4-FFF2-40B4-BE49-F238E27FC236}">
                    <a16:creationId xmlns:a16="http://schemas.microsoft.com/office/drawing/2014/main" id="{9D4DFE25-032A-4B8B-A27E-50F0BC5E8855}"/>
                  </a:ext>
                </a:extLst>
              </p:cNvPr>
              <p:cNvSpPr/>
              <p:nvPr/>
            </p:nvSpPr>
            <p:spPr>
              <a:xfrm>
                <a:off x="4031857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2" name="直角三角形 1201">
                <a:extLst>
                  <a:ext uri="{FF2B5EF4-FFF2-40B4-BE49-F238E27FC236}">
                    <a16:creationId xmlns:a16="http://schemas.microsoft.com/office/drawing/2014/main" id="{7CC477D9-6019-4DD4-BBD2-F39D0DA7A5A5}"/>
                  </a:ext>
                </a:extLst>
              </p:cNvPr>
              <p:cNvSpPr/>
              <p:nvPr/>
            </p:nvSpPr>
            <p:spPr>
              <a:xfrm rot="5400000">
                <a:off x="4168651" y="2434069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3" name="直角三角形 1202">
                <a:extLst>
                  <a:ext uri="{FF2B5EF4-FFF2-40B4-BE49-F238E27FC236}">
                    <a16:creationId xmlns:a16="http://schemas.microsoft.com/office/drawing/2014/main" id="{5CA3AAE9-4699-4F94-9728-492CF46DC37C}"/>
                  </a:ext>
                </a:extLst>
              </p:cNvPr>
              <p:cNvSpPr/>
              <p:nvPr/>
            </p:nvSpPr>
            <p:spPr>
              <a:xfrm rot="16200000" flipH="1">
                <a:off x="4333388" y="2434069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58" name="グループ化 1157">
              <a:extLst>
                <a:ext uri="{FF2B5EF4-FFF2-40B4-BE49-F238E27FC236}">
                  <a16:creationId xmlns:a16="http://schemas.microsoft.com/office/drawing/2014/main" id="{7D8C5DCD-77B1-4A23-A4FC-485A552D52E4}"/>
                </a:ext>
              </a:extLst>
            </p:cNvPr>
            <p:cNvGrpSpPr/>
            <p:nvPr/>
          </p:nvGrpSpPr>
          <p:grpSpPr>
            <a:xfrm rot="900000">
              <a:off x="3992626" y="1735301"/>
              <a:ext cx="719603" cy="651868"/>
              <a:chOff x="3973578" y="1735301"/>
              <a:chExt cx="719603" cy="651868"/>
            </a:xfrm>
          </p:grpSpPr>
          <p:sp>
            <p:nvSpPr>
              <p:cNvPr id="1190" name="円/楕円 689">
                <a:extLst>
                  <a:ext uri="{FF2B5EF4-FFF2-40B4-BE49-F238E27FC236}">
                    <a16:creationId xmlns:a16="http://schemas.microsoft.com/office/drawing/2014/main" id="{85965490-3BFF-4CC4-B760-9CFD93D88F3C}"/>
                  </a:ext>
                </a:extLst>
              </p:cNvPr>
              <p:cNvSpPr/>
              <p:nvPr/>
            </p:nvSpPr>
            <p:spPr>
              <a:xfrm rot="20700000">
                <a:off x="3973578" y="198886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1" name="円/楕円 690">
                <a:extLst>
                  <a:ext uri="{FF2B5EF4-FFF2-40B4-BE49-F238E27FC236}">
                    <a16:creationId xmlns:a16="http://schemas.microsoft.com/office/drawing/2014/main" id="{721E11C4-D12D-4CE7-AF1A-5D4B40AF16A8}"/>
                  </a:ext>
                </a:extLst>
              </p:cNvPr>
              <p:cNvSpPr/>
              <p:nvPr/>
            </p:nvSpPr>
            <p:spPr>
              <a:xfrm rot="900000" flipH="1">
                <a:off x="4518246" y="19888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2" name="円/楕円 691">
                <a:extLst>
                  <a:ext uri="{FF2B5EF4-FFF2-40B4-BE49-F238E27FC236}">
                    <a16:creationId xmlns:a16="http://schemas.microsoft.com/office/drawing/2014/main" id="{42874940-163A-4EBC-9B32-1B9B021179A6}"/>
                  </a:ext>
                </a:extLst>
              </p:cNvPr>
              <p:cNvSpPr/>
              <p:nvPr/>
            </p:nvSpPr>
            <p:spPr>
              <a:xfrm>
                <a:off x="4043857" y="1735301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3" name="月 1192">
                <a:extLst>
                  <a:ext uri="{FF2B5EF4-FFF2-40B4-BE49-F238E27FC236}">
                    <a16:creationId xmlns:a16="http://schemas.microsoft.com/office/drawing/2014/main" id="{60E5A48F-C625-4E62-80F8-AD2DE69EFCB4}"/>
                  </a:ext>
                </a:extLst>
              </p:cNvPr>
              <p:cNvSpPr/>
              <p:nvPr/>
            </p:nvSpPr>
            <p:spPr>
              <a:xfrm rot="16200000" flipV="1">
                <a:off x="4156065" y="182890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4" name="月 1193">
                <a:extLst>
                  <a:ext uri="{FF2B5EF4-FFF2-40B4-BE49-F238E27FC236}">
                    <a16:creationId xmlns:a16="http://schemas.microsoft.com/office/drawing/2014/main" id="{228D88E3-CF35-44FC-895D-4A91A182F0B3}"/>
                  </a:ext>
                </a:extLst>
              </p:cNvPr>
              <p:cNvSpPr/>
              <p:nvPr/>
            </p:nvSpPr>
            <p:spPr>
              <a:xfrm rot="16200000" flipV="1">
                <a:off x="4446578" y="182890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5" name="円/楕円 702">
                <a:extLst>
                  <a:ext uri="{FF2B5EF4-FFF2-40B4-BE49-F238E27FC236}">
                    <a16:creationId xmlns:a16="http://schemas.microsoft.com/office/drawing/2014/main" id="{A4C8A780-8637-4732-B071-D5344F4A182F}"/>
                  </a:ext>
                </a:extLst>
              </p:cNvPr>
              <p:cNvSpPr/>
              <p:nvPr/>
            </p:nvSpPr>
            <p:spPr>
              <a:xfrm>
                <a:off x="4152777" y="2038737"/>
                <a:ext cx="69057" cy="10198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6" name="円/楕円 703">
                <a:extLst>
                  <a:ext uri="{FF2B5EF4-FFF2-40B4-BE49-F238E27FC236}">
                    <a16:creationId xmlns:a16="http://schemas.microsoft.com/office/drawing/2014/main" id="{8E85614D-CAF7-4D4A-B978-53BD6F4212ED}"/>
                  </a:ext>
                </a:extLst>
              </p:cNvPr>
              <p:cNvSpPr/>
              <p:nvPr/>
            </p:nvSpPr>
            <p:spPr>
              <a:xfrm>
                <a:off x="4433764" y="2038737"/>
                <a:ext cx="69057" cy="10198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7" name="円/楕円 632">
                <a:extLst>
                  <a:ext uri="{FF2B5EF4-FFF2-40B4-BE49-F238E27FC236}">
                    <a16:creationId xmlns:a16="http://schemas.microsoft.com/office/drawing/2014/main" id="{A3311778-480F-471E-81D7-AA44B2BEAB4F}"/>
                  </a:ext>
                </a:extLst>
              </p:cNvPr>
              <p:cNvSpPr/>
              <p:nvPr/>
            </p:nvSpPr>
            <p:spPr>
              <a:xfrm>
                <a:off x="4289005" y="217204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8" name="円/楕円 1149">
                <a:extLst>
                  <a:ext uri="{FF2B5EF4-FFF2-40B4-BE49-F238E27FC236}">
                    <a16:creationId xmlns:a16="http://schemas.microsoft.com/office/drawing/2014/main" id="{92273CD5-5A9B-41BA-BCE0-6CE4ED310172}"/>
                  </a:ext>
                </a:extLst>
              </p:cNvPr>
              <p:cNvSpPr/>
              <p:nvPr/>
            </p:nvSpPr>
            <p:spPr>
              <a:xfrm rot="21334331">
                <a:off x="4254107" y="2266219"/>
                <a:ext cx="160763" cy="52551"/>
              </a:xfrm>
              <a:custGeom>
                <a:avLst/>
                <a:gdLst>
                  <a:gd name="connsiteX0" fmla="*/ 0 w 808142"/>
                  <a:gd name="connsiteY0" fmla="*/ 160863 h 321725"/>
                  <a:gd name="connsiteX1" fmla="*/ 404071 w 808142"/>
                  <a:gd name="connsiteY1" fmla="*/ 0 h 321725"/>
                  <a:gd name="connsiteX2" fmla="*/ 808142 w 808142"/>
                  <a:gd name="connsiteY2" fmla="*/ 160863 h 321725"/>
                  <a:gd name="connsiteX3" fmla="*/ 404071 w 808142"/>
                  <a:gd name="connsiteY3" fmla="*/ 321726 h 321725"/>
                  <a:gd name="connsiteX4" fmla="*/ 0 w 808142"/>
                  <a:gd name="connsiteY4" fmla="*/ 160863 h 321725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192246"/>
                  <a:gd name="connsiteX1" fmla="*/ 404071 w 808142"/>
                  <a:gd name="connsiteY1" fmla="*/ 0 h 192246"/>
                  <a:gd name="connsiteX2" fmla="*/ 808142 w 808142"/>
                  <a:gd name="connsiteY2" fmla="*/ 160863 h 192246"/>
                  <a:gd name="connsiteX3" fmla="*/ 400261 w 808142"/>
                  <a:gd name="connsiteY3" fmla="*/ 121701 h 192246"/>
                  <a:gd name="connsiteX4" fmla="*/ 0 w 808142"/>
                  <a:gd name="connsiteY4" fmla="*/ 160863 h 192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8142" h="192246">
                    <a:moveTo>
                      <a:pt x="0" y="160863"/>
                    </a:moveTo>
                    <a:cubicBezTo>
                      <a:pt x="0" y="72021"/>
                      <a:pt x="180909" y="0"/>
                      <a:pt x="404071" y="0"/>
                    </a:cubicBezTo>
                    <a:cubicBezTo>
                      <a:pt x="627233" y="0"/>
                      <a:pt x="808142" y="72021"/>
                      <a:pt x="808142" y="160863"/>
                    </a:cubicBezTo>
                    <a:cubicBezTo>
                      <a:pt x="808142" y="249705"/>
                      <a:pt x="623423" y="121701"/>
                      <a:pt x="400261" y="121701"/>
                    </a:cubicBezTo>
                    <a:cubicBezTo>
                      <a:pt x="177099" y="121701"/>
                      <a:pt x="0" y="249705"/>
                      <a:pt x="0" y="16086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0F7C49EA-1B9D-4C12-BDC9-08E314896AC1}"/>
                </a:ext>
              </a:extLst>
            </p:cNvPr>
            <p:cNvGrpSpPr/>
            <p:nvPr/>
          </p:nvGrpSpPr>
          <p:grpSpPr>
            <a:xfrm rot="2993796">
              <a:off x="4480798" y="2078947"/>
              <a:ext cx="105789" cy="450556"/>
              <a:chOff x="5369264" y="1434420"/>
              <a:chExt cx="172441" cy="734430"/>
            </a:xfrm>
          </p:grpSpPr>
          <p:sp>
            <p:nvSpPr>
              <p:cNvPr id="1186" name="四角形: 角を丸くする 1185">
                <a:extLst>
                  <a:ext uri="{FF2B5EF4-FFF2-40B4-BE49-F238E27FC236}">
                    <a16:creationId xmlns:a16="http://schemas.microsoft.com/office/drawing/2014/main" id="{FC16EB12-8655-4C2D-B063-8984A60D1F7B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87" name="四角形: 角を丸くする 1186">
                <a:extLst>
                  <a:ext uri="{FF2B5EF4-FFF2-40B4-BE49-F238E27FC236}">
                    <a16:creationId xmlns:a16="http://schemas.microsoft.com/office/drawing/2014/main" id="{7BF3EEF2-4D8E-4EA9-82AC-EBC738DE1692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78FE91AF-2C11-49AA-9B65-D2BD003B5B86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06887DBE-7065-47E2-8F1C-5CD661CA1D63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6D617B81-34DF-4888-88A0-67178B5EE156}"/>
                </a:ext>
              </a:extLst>
            </p:cNvPr>
            <p:cNvGrpSpPr/>
            <p:nvPr/>
          </p:nvGrpSpPr>
          <p:grpSpPr>
            <a:xfrm>
              <a:off x="3784129" y="2638156"/>
              <a:ext cx="1144087" cy="509047"/>
              <a:chOff x="402639" y="913133"/>
              <a:chExt cx="1144087" cy="509047"/>
            </a:xfrm>
          </p:grpSpPr>
          <p:sp>
            <p:nvSpPr>
              <p:cNvPr id="1161" name="角丸四角形 177">
                <a:extLst>
                  <a:ext uri="{FF2B5EF4-FFF2-40B4-BE49-F238E27FC236}">
                    <a16:creationId xmlns:a16="http://schemas.microsoft.com/office/drawing/2014/main" id="{B5B7A5E8-0175-4AEE-887F-E7D55D0D6347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1E95ECE5-F429-4C37-A7D4-F664F463EDB9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E96EF59C-8E91-47A2-B187-5DF757A739B5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3" name="フリーフォーム: 図形 1182">
                  <a:extLst>
                    <a:ext uri="{FF2B5EF4-FFF2-40B4-BE49-F238E27FC236}">
                      <a16:creationId xmlns:a16="http://schemas.microsoft.com/office/drawing/2014/main" id="{ACEB9722-D5A3-4674-94B4-C8048BD7F838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BEB96EE5-CAFD-4130-8777-7E68E9D05FC2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CBEC1E43-6231-4C4E-B1D4-25ED4CD1CB16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63" name="グループ化 1162">
                <a:extLst>
                  <a:ext uri="{FF2B5EF4-FFF2-40B4-BE49-F238E27FC236}">
                    <a16:creationId xmlns:a16="http://schemas.microsoft.com/office/drawing/2014/main" id="{2FEC5CCB-65EA-44B1-8FED-7B9C2500109C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1174" name="角丸四角形 278">
                  <a:extLst>
                    <a:ext uri="{FF2B5EF4-FFF2-40B4-BE49-F238E27FC236}">
                      <a16:creationId xmlns:a16="http://schemas.microsoft.com/office/drawing/2014/main" id="{5B0D8CAC-9F92-4073-B89D-368DF0BC0305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75" name="グループ化 1174">
                  <a:extLst>
                    <a:ext uri="{FF2B5EF4-FFF2-40B4-BE49-F238E27FC236}">
                      <a16:creationId xmlns:a16="http://schemas.microsoft.com/office/drawing/2014/main" id="{89F4030A-A308-489D-BEFA-C9358894E329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176" name="円/楕円 25">
                    <a:extLst>
                      <a:ext uri="{FF2B5EF4-FFF2-40B4-BE49-F238E27FC236}">
                        <a16:creationId xmlns:a16="http://schemas.microsoft.com/office/drawing/2014/main" id="{D2B1A8ED-66C7-414A-9116-C7D913BA050C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177" name="グループ化 1176">
                    <a:extLst>
                      <a:ext uri="{FF2B5EF4-FFF2-40B4-BE49-F238E27FC236}">
                        <a16:creationId xmlns:a16="http://schemas.microsoft.com/office/drawing/2014/main" id="{5EF36C0F-75BB-45CD-AABC-A8041898A4FD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178" name="角丸四角形 331">
                      <a:extLst>
                        <a:ext uri="{FF2B5EF4-FFF2-40B4-BE49-F238E27FC236}">
                          <a16:creationId xmlns:a16="http://schemas.microsoft.com/office/drawing/2014/main" id="{ADE61CF0-CDAC-45CC-9D19-9098EDBE15A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79" name="角丸四角形 332">
                      <a:extLst>
                        <a:ext uri="{FF2B5EF4-FFF2-40B4-BE49-F238E27FC236}">
                          <a16:creationId xmlns:a16="http://schemas.microsoft.com/office/drawing/2014/main" id="{E2277960-3382-4E23-99D8-FF4D84B3485C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80" name="角丸四角形 333">
                      <a:extLst>
                        <a:ext uri="{FF2B5EF4-FFF2-40B4-BE49-F238E27FC236}">
                          <a16:creationId xmlns:a16="http://schemas.microsoft.com/office/drawing/2014/main" id="{0CCFEAB2-40A4-4DC6-A75E-1C48FE0ACA8F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81" name="角丸四角形 334">
                      <a:extLst>
                        <a:ext uri="{FF2B5EF4-FFF2-40B4-BE49-F238E27FC236}">
                          <a16:creationId xmlns:a16="http://schemas.microsoft.com/office/drawing/2014/main" id="{BFA78E08-CCDD-427D-B85C-234147F9FF4D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1164" name="角丸四角形 177">
                <a:extLst>
                  <a:ext uri="{FF2B5EF4-FFF2-40B4-BE49-F238E27FC236}">
                    <a16:creationId xmlns:a16="http://schemas.microsoft.com/office/drawing/2014/main" id="{B58193B8-E0C1-4E5F-AB1B-E09280C03BDB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65" name="グループ化 1164">
                <a:extLst>
                  <a:ext uri="{FF2B5EF4-FFF2-40B4-BE49-F238E27FC236}">
                    <a16:creationId xmlns:a16="http://schemas.microsoft.com/office/drawing/2014/main" id="{02171727-14F8-4211-8111-2D0E748DE559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1166" name="角丸四角形 278">
                  <a:extLst>
                    <a:ext uri="{FF2B5EF4-FFF2-40B4-BE49-F238E27FC236}">
                      <a16:creationId xmlns:a16="http://schemas.microsoft.com/office/drawing/2014/main" id="{4F48B3EC-076C-4035-ABC9-126C959DC56C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67" name="グループ化 1166">
                  <a:extLst>
                    <a:ext uri="{FF2B5EF4-FFF2-40B4-BE49-F238E27FC236}">
                      <a16:creationId xmlns:a16="http://schemas.microsoft.com/office/drawing/2014/main" id="{D32B6AC1-DC0D-4CB9-98D8-2E830492CE7B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168" name="円/楕円 25">
                    <a:extLst>
                      <a:ext uri="{FF2B5EF4-FFF2-40B4-BE49-F238E27FC236}">
                        <a16:creationId xmlns:a16="http://schemas.microsoft.com/office/drawing/2014/main" id="{B7F0A69E-74D0-4EC0-90F8-CEA2F058D468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169" name="グループ化 1168">
                    <a:extLst>
                      <a:ext uri="{FF2B5EF4-FFF2-40B4-BE49-F238E27FC236}">
                        <a16:creationId xmlns:a16="http://schemas.microsoft.com/office/drawing/2014/main" id="{1359570D-5110-4563-8830-309C698FC694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170" name="角丸四角形 331">
                      <a:extLst>
                        <a:ext uri="{FF2B5EF4-FFF2-40B4-BE49-F238E27FC236}">
                          <a16:creationId xmlns:a16="http://schemas.microsoft.com/office/drawing/2014/main" id="{F5A81B72-919A-446D-A814-679F238753B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71" name="角丸四角形 332">
                      <a:extLst>
                        <a:ext uri="{FF2B5EF4-FFF2-40B4-BE49-F238E27FC236}">
                          <a16:creationId xmlns:a16="http://schemas.microsoft.com/office/drawing/2014/main" id="{8005203C-5E93-4896-9C7F-B47648226883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72" name="角丸四角形 333">
                      <a:extLst>
                        <a:ext uri="{FF2B5EF4-FFF2-40B4-BE49-F238E27FC236}">
                          <a16:creationId xmlns:a16="http://schemas.microsoft.com/office/drawing/2014/main" id="{30EB2F54-2EF2-4E01-9E9A-EA2BD2C76A33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73" name="角丸四角形 334">
                      <a:extLst>
                        <a:ext uri="{FF2B5EF4-FFF2-40B4-BE49-F238E27FC236}">
                          <a16:creationId xmlns:a16="http://schemas.microsoft.com/office/drawing/2014/main" id="{ED36976B-0579-4A08-891E-90DD1BAAB48B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204" name="グループ化 1203">
            <a:extLst>
              <a:ext uri="{FF2B5EF4-FFF2-40B4-BE49-F238E27FC236}">
                <a16:creationId xmlns:a16="http://schemas.microsoft.com/office/drawing/2014/main" id="{551523E9-D518-4B87-8B24-DE8DBF882492}"/>
              </a:ext>
            </a:extLst>
          </p:cNvPr>
          <p:cNvGrpSpPr/>
          <p:nvPr/>
        </p:nvGrpSpPr>
        <p:grpSpPr>
          <a:xfrm>
            <a:off x="4365005" y="884093"/>
            <a:ext cx="1144087" cy="1503986"/>
            <a:chOff x="4743772" y="1643217"/>
            <a:chExt cx="1144087" cy="1503986"/>
          </a:xfrm>
        </p:grpSpPr>
        <p:sp>
          <p:nvSpPr>
            <p:cNvPr id="1205" name="フリーフォーム 570">
              <a:extLst>
                <a:ext uri="{FF2B5EF4-FFF2-40B4-BE49-F238E27FC236}">
                  <a16:creationId xmlns:a16="http://schemas.microsoft.com/office/drawing/2014/main" id="{2D8AB56B-85EB-4750-A423-34E21600B0B6}"/>
                </a:ext>
              </a:extLst>
            </p:cNvPr>
            <p:cNvSpPr/>
            <p:nvPr/>
          </p:nvSpPr>
          <p:spPr>
            <a:xfrm>
              <a:off x="4943876" y="1643217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206" name="グループ化 1205">
              <a:extLst>
                <a:ext uri="{FF2B5EF4-FFF2-40B4-BE49-F238E27FC236}">
                  <a16:creationId xmlns:a16="http://schemas.microsoft.com/office/drawing/2014/main" id="{1441543A-6607-45C0-AAB2-859DD7E7A24F}"/>
                </a:ext>
              </a:extLst>
            </p:cNvPr>
            <p:cNvGrpSpPr/>
            <p:nvPr/>
          </p:nvGrpSpPr>
          <p:grpSpPr>
            <a:xfrm>
              <a:off x="4990707" y="2272541"/>
              <a:ext cx="604867" cy="696475"/>
              <a:chOff x="4990707" y="2272541"/>
              <a:chExt cx="604867" cy="696475"/>
            </a:xfrm>
          </p:grpSpPr>
          <p:sp>
            <p:nvSpPr>
              <p:cNvPr id="1247" name="片側の 2 つの角を丸めた四角形 571">
                <a:extLst>
                  <a:ext uri="{FF2B5EF4-FFF2-40B4-BE49-F238E27FC236}">
                    <a16:creationId xmlns:a16="http://schemas.microsoft.com/office/drawing/2014/main" id="{E2694248-2E58-4EF2-B90E-3221C1FEC268}"/>
                  </a:ext>
                </a:extLst>
              </p:cNvPr>
              <p:cNvSpPr/>
              <p:nvPr/>
            </p:nvSpPr>
            <p:spPr>
              <a:xfrm rot="10800000">
                <a:off x="5221331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8" name="片側の 2 つの角を丸めた四角形 579">
                <a:extLst>
                  <a:ext uri="{FF2B5EF4-FFF2-40B4-BE49-F238E27FC236}">
                    <a16:creationId xmlns:a16="http://schemas.microsoft.com/office/drawing/2014/main" id="{A86AE254-E196-4F9E-8408-56482959F096}"/>
                  </a:ext>
                </a:extLst>
              </p:cNvPr>
              <p:cNvSpPr/>
              <p:nvPr/>
            </p:nvSpPr>
            <p:spPr>
              <a:xfrm>
                <a:off x="5011673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9" name="フリーフォーム 580">
                <a:extLst>
                  <a:ext uri="{FF2B5EF4-FFF2-40B4-BE49-F238E27FC236}">
                    <a16:creationId xmlns:a16="http://schemas.microsoft.com/office/drawing/2014/main" id="{BC196189-67D5-4E31-A1BE-A18B3D88FC96}"/>
                  </a:ext>
                </a:extLst>
              </p:cNvPr>
              <p:cNvSpPr/>
              <p:nvPr/>
            </p:nvSpPr>
            <p:spPr>
              <a:xfrm>
                <a:off x="4990707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50" name="直角三角形 1249">
                <a:extLst>
                  <a:ext uri="{FF2B5EF4-FFF2-40B4-BE49-F238E27FC236}">
                    <a16:creationId xmlns:a16="http://schemas.microsoft.com/office/drawing/2014/main" id="{E47F15F2-47E8-4267-958C-85C89E6E6BF6}"/>
                  </a:ext>
                </a:extLst>
              </p:cNvPr>
              <p:cNvSpPr/>
              <p:nvPr/>
            </p:nvSpPr>
            <p:spPr>
              <a:xfrm rot="5400000">
                <a:off x="5127501" y="2434069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51" name="直角三角形 1250">
                <a:extLst>
                  <a:ext uri="{FF2B5EF4-FFF2-40B4-BE49-F238E27FC236}">
                    <a16:creationId xmlns:a16="http://schemas.microsoft.com/office/drawing/2014/main" id="{B1F536FF-43A2-4D55-BF65-D8C156831AB4}"/>
                  </a:ext>
                </a:extLst>
              </p:cNvPr>
              <p:cNvSpPr/>
              <p:nvPr/>
            </p:nvSpPr>
            <p:spPr>
              <a:xfrm rot="16200000" flipH="1">
                <a:off x="5292238" y="2434069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07" name="グループ化 1206">
              <a:extLst>
                <a:ext uri="{FF2B5EF4-FFF2-40B4-BE49-F238E27FC236}">
                  <a16:creationId xmlns:a16="http://schemas.microsoft.com/office/drawing/2014/main" id="{1CFB14BE-D38B-440E-B716-59CAAAC851A7}"/>
                </a:ext>
              </a:extLst>
            </p:cNvPr>
            <p:cNvGrpSpPr/>
            <p:nvPr/>
          </p:nvGrpSpPr>
          <p:grpSpPr>
            <a:xfrm rot="900000">
              <a:off x="5020848" y="1827626"/>
              <a:ext cx="579044" cy="559543"/>
              <a:chOff x="5001800" y="1827626"/>
              <a:chExt cx="579044" cy="559543"/>
            </a:xfrm>
          </p:grpSpPr>
          <p:sp>
            <p:nvSpPr>
              <p:cNvPr id="1239" name="円/楕円 238">
                <a:extLst>
                  <a:ext uri="{FF2B5EF4-FFF2-40B4-BE49-F238E27FC236}">
                    <a16:creationId xmlns:a16="http://schemas.microsoft.com/office/drawing/2014/main" id="{BFD201C6-3754-4261-9660-E9D6B547BCCF}"/>
                  </a:ext>
                </a:extLst>
              </p:cNvPr>
              <p:cNvSpPr/>
              <p:nvPr/>
            </p:nvSpPr>
            <p:spPr>
              <a:xfrm>
                <a:off x="5001800" y="1879670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0" name="フリーフォーム 573">
                <a:extLst>
                  <a:ext uri="{FF2B5EF4-FFF2-40B4-BE49-F238E27FC236}">
                    <a16:creationId xmlns:a16="http://schemas.microsoft.com/office/drawing/2014/main" id="{CAAE6FF9-66FF-4B5F-835C-C8E93CFBCCDA}"/>
                  </a:ext>
                </a:extLst>
              </p:cNvPr>
              <p:cNvSpPr/>
              <p:nvPr/>
            </p:nvSpPr>
            <p:spPr>
              <a:xfrm>
                <a:off x="5006313" y="1827626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1" name="角丸四角形 574">
                <a:extLst>
                  <a:ext uri="{FF2B5EF4-FFF2-40B4-BE49-F238E27FC236}">
                    <a16:creationId xmlns:a16="http://schemas.microsoft.com/office/drawing/2014/main" id="{7615B04F-6CBB-4665-8FF7-BF57FDD1C165}"/>
                  </a:ext>
                </a:extLst>
              </p:cNvPr>
              <p:cNvSpPr/>
              <p:nvPr/>
            </p:nvSpPr>
            <p:spPr>
              <a:xfrm>
                <a:off x="5071785" y="196988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2" name="円/楕円 727">
                <a:extLst>
                  <a:ext uri="{FF2B5EF4-FFF2-40B4-BE49-F238E27FC236}">
                    <a16:creationId xmlns:a16="http://schemas.microsoft.com/office/drawing/2014/main" id="{733029D6-B0F5-476E-AE47-A8201B6EBBF8}"/>
                  </a:ext>
                </a:extLst>
              </p:cNvPr>
              <p:cNvSpPr/>
              <p:nvPr/>
            </p:nvSpPr>
            <p:spPr>
              <a:xfrm>
                <a:off x="5093761" y="2034985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3" name="角丸四角形 576">
                <a:extLst>
                  <a:ext uri="{FF2B5EF4-FFF2-40B4-BE49-F238E27FC236}">
                    <a16:creationId xmlns:a16="http://schemas.microsoft.com/office/drawing/2014/main" id="{6019817A-4C92-4362-9FEF-93A07FBE50FF}"/>
                  </a:ext>
                </a:extLst>
              </p:cNvPr>
              <p:cNvSpPr/>
              <p:nvPr/>
            </p:nvSpPr>
            <p:spPr>
              <a:xfrm>
                <a:off x="5409923" y="196988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4" name="円/楕円 729">
                <a:extLst>
                  <a:ext uri="{FF2B5EF4-FFF2-40B4-BE49-F238E27FC236}">
                    <a16:creationId xmlns:a16="http://schemas.microsoft.com/office/drawing/2014/main" id="{9513376E-FD89-4AAE-922B-0F7CE0EF75E7}"/>
                  </a:ext>
                </a:extLst>
              </p:cNvPr>
              <p:cNvSpPr/>
              <p:nvPr/>
            </p:nvSpPr>
            <p:spPr>
              <a:xfrm>
                <a:off x="5431899" y="2034985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5" name="月 1244">
                <a:extLst>
                  <a:ext uri="{FF2B5EF4-FFF2-40B4-BE49-F238E27FC236}">
                    <a16:creationId xmlns:a16="http://schemas.microsoft.com/office/drawing/2014/main" id="{A07C92CC-1485-4192-8A1A-6FEE3944C74A}"/>
                  </a:ext>
                </a:extLst>
              </p:cNvPr>
              <p:cNvSpPr/>
              <p:nvPr/>
            </p:nvSpPr>
            <p:spPr>
              <a:xfrm rot="16200000">
                <a:off x="5281480" y="2165261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46" name="円/楕円 4">
                <a:extLst>
                  <a:ext uri="{FF2B5EF4-FFF2-40B4-BE49-F238E27FC236}">
                    <a16:creationId xmlns:a16="http://schemas.microsoft.com/office/drawing/2014/main" id="{6A5DD58E-9FDC-4FE3-B083-0494CE10155A}"/>
                  </a:ext>
                </a:extLst>
              </p:cNvPr>
              <p:cNvSpPr/>
              <p:nvPr/>
            </p:nvSpPr>
            <p:spPr>
              <a:xfrm flipV="1">
                <a:off x="5211283" y="2270473"/>
                <a:ext cx="148210" cy="53765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08" name="グループ化 1207">
              <a:extLst>
                <a:ext uri="{FF2B5EF4-FFF2-40B4-BE49-F238E27FC236}">
                  <a16:creationId xmlns:a16="http://schemas.microsoft.com/office/drawing/2014/main" id="{B280ADC4-58C1-4507-A322-E1F0A2676EFF}"/>
                </a:ext>
              </a:extLst>
            </p:cNvPr>
            <p:cNvGrpSpPr/>
            <p:nvPr/>
          </p:nvGrpSpPr>
          <p:grpSpPr>
            <a:xfrm rot="2993796">
              <a:off x="5452348" y="2078948"/>
              <a:ext cx="105789" cy="450556"/>
              <a:chOff x="5369264" y="1434420"/>
              <a:chExt cx="172441" cy="734430"/>
            </a:xfrm>
          </p:grpSpPr>
          <p:sp>
            <p:nvSpPr>
              <p:cNvPr id="1235" name="四角形: 角を丸くする 1234">
                <a:extLst>
                  <a:ext uri="{FF2B5EF4-FFF2-40B4-BE49-F238E27FC236}">
                    <a16:creationId xmlns:a16="http://schemas.microsoft.com/office/drawing/2014/main" id="{25CEA81A-F705-425C-B7F9-2EAF796C9B64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36" name="四角形: 角を丸くする 1235">
                <a:extLst>
                  <a:ext uri="{FF2B5EF4-FFF2-40B4-BE49-F238E27FC236}">
                    <a16:creationId xmlns:a16="http://schemas.microsoft.com/office/drawing/2014/main" id="{50D9BD85-4E87-412A-8C32-52AF29EA004B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37" name="フリーフォーム: 図形 1236">
                <a:extLst>
                  <a:ext uri="{FF2B5EF4-FFF2-40B4-BE49-F238E27FC236}">
                    <a16:creationId xmlns:a16="http://schemas.microsoft.com/office/drawing/2014/main" id="{71B463B8-B7C8-4B19-820A-F1E1E7BD2483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38" name="フリーフォーム: 図形 1237">
                <a:extLst>
                  <a:ext uri="{FF2B5EF4-FFF2-40B4-BE49-F238E27FC236}">
                    <a16:creationId xmlns:a16="http://schemas.microsoft.com/office/drawing/2014/main" id="{7530A43A-9E83-47B6-AB87-8A0E2FA211E4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09" name="グループ化 1208">
              <a:extLst>
                <a:ext uri="{FF2B5EF4-FFF2-40B4-BE49-F238E27FC236}">
                  <a16:creationId xmlns:a16="http://schemas.microsoft.com/office/drawing/2014/main" id="{1536A8CE-73EE-48D7-A7E9-94FB04BE5E41}"/>
                </a:ext>
              </a:extLst>
            </p:cNvPr>
            <p:cNvGrpSpPr/>
            <p:nvPr/>
          </p:nvGrpSpPr>
          <p:grpSpPr>
            <a:xfrm>
              <a:off x="4743772" y="2638156"/>
              <a:ext cx="1144087" cy="509047"/>
              <a:chOff x="402639" y="913133"/>
              <a:chExt cx="1144087" cy="509047"/>
            </a:xfrm>
          </p:grpSpPr>
          <p:sp>
            <p:nvSpPr>
              <p:cNvPr id="1210" name="角丸四角形 177">
                <a:extLst>
                  <a:ext uri="{FF2B5EF4-FFF2-40B4-BE49-F238E27FC236}">
                    <a16:creationId xmlns:a16="http://schemas.microsoft.com/office/drawing/2014/main" id="{2D0C5E82-770C-4F74-BF16-B7FEF1CB347F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11" name="グループ化 1210">
                <a:extLst>
                  <a:ext uri="{FF2B5EF4-FFF2-40B4-BE49-F238E27FC236}">
                    <a16:creationId xmlns:a16="http://schemas.microsoft.com/office/drawing/2014/main" id="{78D37511-A286-4CE6-9593-2B352FDB78BF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1231" name="フリーフォーム: 図形 1230">
                  <a:extLst>
                    <a:ext uri="{FF2B5EF4-FFF2-40B4-BE49-F238E27FC236}">
                      <a16:creationId xmlns:a16="http://schemas.microsoft.com/office/drawing/2014/main" id="{473B5A57-C260-4285-998D-F5C84D88A187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E4DAE318-B4EB-4936-B87F-640EF424F521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3" name="フリーフォーム: 図形 1232">
                  <a:extLst>
                    <a:ext uri="{FF2B5EF4-FFF2-40B4-BE49-F238E27FC236}">
                      <a16:creationId xmlns:a16="http://schemas.microsoft.com/office/drawing/2014/main" id="{73128138-94E0-4CAA-AEF2-42526FDF6DEB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4" name="フリーフォーム: 図形 1233">
                  <a:extLst>
                    <a:ext uri="{FF2B5EF4-FFF2-40B4-BE49-F238E27FC236}">
                      <a16:creationId xmlns:a16="http://schemas.microsoft.com/office/drawing/2014/main" id="{E416626E-585C-4686-A24F-41822FFD8A7A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12" name="グループ化 1211">
                <a:extLst>
                  <a:ext uri="{FF2B5EF4-FFF2-40B4-BE49-F238E27FC236}">
                    <a16:creationId xmlns:a16="http://schemas.microsoft.com/office/drawing/2014/main" id="{7FFCA1AD-3DF7-4CE2-AF6C-A642F1F7B342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1223" name="角丸四角形 278">
                  <a:extLst>
                    <a:ext uri="{FF2B5EF4-FFF2-40B4-BE49-F238E27FC236}">
                      <a16:creationId xmlns:a16="http://schemas.microsoft.com/office/drawing/2014/main" id="{F99004CB-08FC-40E8-B420-7FE5BE1F87FB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24" name="グループ化 1223">
                  <a:extLst>
                    <a:ext uri="{FF2B5EF4-FFF2-40B4-BE49-F238E27FC236}">
                      <a16:creationId xmlns:a16="http://schemas.microsoft.com/office/drawing/2014/main" id="{A4B1DB59-C752-45B5-9C2C-99114A7E9E3C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225" name="円/楕円 25">
                    <a:extLst>
                      <a:ext uri="{FF2B5EF4-FFF2-40B4-BE49-F238E27FC236}">
                        <a16:creationId xmlns:a16="http://schemas.microsoft.com/office/drawing/2014/main" id="{A2474184-F4C7-416F-AF44-E5C53BD5E509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226" name="グループ化 1225">
                    <a:extLst>
                      <a:ext uri="{FF2B5EF4-FFF2-40B4-BE49-F238E27FC236}">
                        <a16:creationId xmlns:a16="http://schemas.microsoft.com/office/drawing/2014/main" id="{A2C653D2-50D8-4E78-B4FA-D643A30E1850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227" name="角丸四角形 331">
                      <a:extLst>
                        <a:ext uri="{FF2B5EF4-FFF2-40B4-BE49-F238E27FC236}">
                          <a16:creationId xmlns:a16="http://schemas.microsoft.com/office/drawing/2014/main" id="{E84C35F3-8EDD-49CD-92CF-F26AE8B9B22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28" name="角丸四角形 332">
                      <a:extLst>
                        <a:ext uri="{FF2B5EF4-FFF2-40B4-BE49-F238E27FC236}">
                          <a16:creationId xmlns:a16="http://schemas.microsoft.com/office/drawing/2014/main" id="{A8B22873-E921-4C5F-A2DF-D31B1BDFEAF4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29" name="角丸四角形 333">
                      <a:extLst>
                        <a:ext uri="{FF2B5EF4-FFF2-40B4-BE49-F238E27FC236}">
                          <a16:creationId xmlns:a16="http://schemas.microsoft.com/office/drawing/2014/main" id="{8B1C6012-2D8D-441E-B611-8C10BC6EFC63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30" name="角丸四角形 334">
                      <a:extLst>
                        <a:ext uri="{FF2B5EF4-FFF2-40B4-BE49-F238E27FC236}">
                          <a16:creationId xmlns:a16="http://schemas.microsoft.com/office/drawing/2014/main" id="{DC726F59-4FA7-4D61-B699-0ECF6DD67581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1213" name="角丸四角形 177">
                <a:extLst>
                  <a:ext uri="{FF2B5EF4-FFF2-40B4-BE49-F238E27FC236}">
                    <a16:creationId xmlns:a16="http://schemas.microsoft.com/office/drawing/2014/main" id="{DDA17082-D4CA-4A65-8F32-EAA616A3DFCC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14" name="グループ化 1213">
                <a:extLst>
                  <a:ext uri="{FF2B5EF4-FFF2-40B4-BE49-F238E27FC236}">
                    <a16:creationId xmlns:a16="http://schemas.microsoft.com/office/drawing/2014/main" id="{5B7E5087-A8F4-4E3C-838A-88062898551B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1215" name="角丸四角形 278">
                  <a:extLst>
                    <a:ext uri="{FF2B5EF4-FFF2-40B4-BE49-F238E27FC236}">
                      <a16:creationId xmlns:a16="http://schemas.microsoft.com/office/drawing/2014/main" id="{CF98D781-A904-4892-AA9F-C0D9A68A6626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16" name="グループ化 1215">
                  <a:extLst>
                    <a:ext uri="{FF2B5EF4-FFF2-40B4-BE49-F238E27FC236}">
                      <a16:creationId xmlns:a16="http://schemas.microsoft.com/office/drawing/2014/main" id="{543CF26B-07F0-4571-AE78-CD30AB38070A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217" name="円/楕円 25">
                    <a:extLst>
                      <a:ext uri="{FF2B5EF4-FFF2-40B4-BE49-F238E27FC236}">
                        <a16:creationId xmlns:a16="http://schemas.microsoft.com/office/drawing/2014/main" id="{0B060165-A39A-45D1-ACCA-9CDD5758DF10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218" name="グループ化 1217">
                    <a:extLst>
                      <a:ext uri="{FF2B5EF4-FFF2-40B4-BE49-F238E27FC236}">
                        <a16:creationId xmlns:a16="http://schemas.microsoft.com/office/drawing/2014/main" id="{DD1A0C85-8092-43A4-B396-84A1B5315A33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219" name="角丸四角形 331">
                      <a:extLst>
                        <a:ext uri="{FF2B5EF4-FFF2-40B4-BE49-F238E27FC236}">
                          <a16:creationId xmlns:a16="http://schemas.microsoft.com/office/drawing/2014/main" id="{6D2345BA-62D5-4CA3-973E-203D33EE0E9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20" name="角丸四角形 332">
                      <a:extLst>
                        <a:ext uri="{FF2B5EF4-FFF2-40B4-BE49-F238E27FC236}">
                          <a16:creationId xmlns:a16="http://schemas.microsoft.com/office/drawing/2014/main" id="{273F94AD-B714-424A-A39E-A6FF392E6C61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21" name="角丸四角形 333">
                      <a:extLst>
                        <a:ext uri="{FF2B5EF4-FFF2-40B4-BE49-F238E27FC236}">
                          <a16:creationId xmlns:a16="http://schemas.microsoft.com/office/drawing/2014/main" id="{7A51CCBA-1763-4FFB-8A03-39B9BD863E19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22" name="角丸四角形 334">
                      <a:extLst>
                        <a:ext uri="{FF2B5EF4-FFF2-40B4-BE49-F238E27FC236}">
                          <a16:creationId xmlns:a16="http://schemas.microsoft.com/office/drawing/2014/main" id="{B113FEF8-952A-49EE-9CA7-C6AAA5E5F7D1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252" name="グループ化 1251">
            <a:extLst>
              <a:ext uri="{FF2B5EF4-FFF2-40B4-BE49-F238E27FC236}">
                <a16:creationId xmlns:a16="http://schemas.microsoft.com/office/drawing/2014/main" id="{1D7B5C55-0D78-4D51-BC8B-3D99B9967919}"/>
              </a:ext>
            </a:extLst>
          </p:cNvPr>
          <p:cNvGrpSpPr/>
          <p:nvPr/>
        </p:nvGrpSpPr>
        <p:grpSpPr>
          <a:xfrm>
            <a:off x="6245408" y="896579"/>
            <a:ext cx="1144087" cy="1491500"/>
            <a:chOff x="5710559" y="1655703"/>
            <a:chExt cx="1144087" cy="1491500"/>
          </a:xfrm>
        </p:grpSpPr>
        <p:sp>
          <p:nvSpPr>
            <p:cNvPr id="1253" name="円/楕円 585">
              <a:extLst>
                <a:ext uri="{FF2B5EF4-FFF2-40B4-BE49-F238E27FC236}">
                  <a16:creationId xmlns:a16="http://schemas.microsoft.com/office/drawing/2014/main" id="{7C6655A1-CEAE-4D83-BD2F-549C641093E9}"/>
                </a:ext>
              </a:extLst>
            </p:cNvPr>
            <p:cNvSpPr/>
            <p:nvPr/>
          </p:nvSpPr>
          <p:spPr>
            <a:xfrm>
              <a:off x="5960125" y="1793159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254" name="グループ化 1253">
              <a:extLst>
                <a:ext uri="{FF2B5EF4-FFF2-40B4-BE49-F238E27FC236}">
                  <a16:creationId xmlns:a16="http://schemas.microsoft.com/office/drawing/2014/main" id="{8DC075BC-BB6C-4D91-B7E9-02480292A992}"/>
                </a:ext>
              </a:extLst>
            </p:cNvPr>
            <p:cNvGrpSpPr/>
            <p:nvPr/>
          </p:nvGrpSpPr>
          <p:grpSpPr>
            <a:xfrm>
              <a:off x="5957333" y="1982959"/>
              <a:ext cx="639790" cy="572429"/>
              <a:chOff x="5943044" y="1982959"/>
              <a:chExt cx="639790" cy="572429"/>
            </a:xfrm>
          </p:grpSpPr>
          <p:sp>
            <p:nvSpPr>
              <p:cNvPr id="1307" name="月 1306">
                <a:extLst>
                  <a:ext uri="{FF2B5EF4-FFF2-40B4-BE49-F238E27FC236}">
                    <a16:creationId xmlns:a16="http://schemas.microsoft.com/office/drawing/2014/main" id="{84FB3EB7-1F4D-498F-8BC0-85E3056A301A}"/>
                  </a:ext>
                </a:extLst>
              </p:cNvPr>
              <p:cNvSpPr/>
              <p:nvPr/>
            </p:nvSpPr>
            <p:spPr>
              <a:xfrm rot="900000" flipH="1">
                <a:off x="5943044" y="198295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8" name="月 1307">
                <a:extLst>
                  <a:ext uri="{FF2B5EF4-FFF2-40B4-BE49-F238E27FC236}">
                    <a16:creationId xmlns:a16="http://schemas.microsoft.com/office/drawing/2014/main" id="{CB51DCA4-8B36-4808-9B99-30587B55EED9}"/>
                  </a:ext>
                </a:extLst>
              </p:cNvPr>
              <p:cNvSpPr/>
              <p:nvPr/>
            </p:nvSpPr>
            <p:spPr>
              <a:xfrm rot="709480" flipH="1">
                <a:off x="5979940" y="199284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9" name="月 1308">
                <a:extLst>
                  <a:ext uri="{FF2B5EF4-FFF2-40B4-BE49-F238E27FC236}">
                    <a16:creationId xmlns:a16="http://schemas.microsoft.com/office/drawing/2014/main" id="{33C7BF9D-D2FB-45CF-B129-59FEC44E6441}"/>
                  </a:ext>
                </a:extLst>
              </p:cNvPr>
              <p:cNvSpPr/>
              <p:nvPr/>
            </p:nvSpPr>
            <p:spPr>
              <a:xfrm rot="462998" flipH="1">
                <a:off x="6014350" y="200206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0" name="月 1309">
                <a:extLst>
                  <a:ext uri="{FF2B5EF4-FFF2-40B4-BE49-F238E27FC236}">
                    <a16:creationId xmlns:a16="http://schemas.microsoft.com/office/drawing/2014/main" id="{5A369436-F559-4AA5-B181-2954644134BB}"/>
                  </a:ext>
                </a:extLst>
              </p:cNvPr>
              <p:cNvSpPr/>
              <p:nvPr/>
            </p:nvSpPr>
            <p:spPr>
              <a:xfrm rot="500641" flipH="1">
                <a:off x="6054142" y="202860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1" name="月 1310">
                <a:extLst>
                  <a:ext uri="{FF2B5EF4-FFF2-40B4-BE49-F238E27FC236}">
                    <a16:creationId xmlns:a16="http://schemas.microsoft.com/office/drawing/2014/main" id="{EB9CFD0E-357A-4488-9FBE-30996862126A}"/>
                  </a:ext>
                </a:extLst>
              </p:cNvPr>
              <p:cNvSpPr/>
              <p:nvPr/>
            </p:nvSpPr>
            <p:spPr>
              <a:xfrm rot="310121" flipH="1">
                <a:off x="6091935" y="203414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2" name="月 1311">
                <a:extLst>
                  <a:ext uri="{FF2B5EF4-FFF2-40B4-BE49-F238E27FC236}">
                    <a16:creationId xmlns:a16="http://schemas.microsoft.com/office/drawing/2014/main" id="{F07E26A8-5C35-4EB5-9B69-9E69D536C616}"/>
                  </a:ext>
                </a:extLst>
              </p:cNvPr>
              <p:cNvSpPr/>
              <p:nvPr/>
            </p:nvSpPr>
            <p:spPr>
              <a:xfrm rot="63639" flipH="1">
                <a:off x="6127182" y="20393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3" name="月 1312">
                <a:extLst>
                  <a:ext uri="{FF2B5EF4-FFF2-40B4-BE49-F238E27FC236}">
                    <a16:creationId xmlns:a16="http://schemas.microsoft.com/office/drawing/2014/main" id="{B0FEAB41-9524-4D89-8974-7AB65E7E3E89}"/>
                  </a:ext>
                </a:extLst>
              </p:cNvPr>
              <p:cNvSpPr/>
              <p:nvPr/>
            </p:nvSpPr>
            <p:spPr>
              <a:xfrm rot="20700000">
                <a:off x="6448623" y="198295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4" name="月 1313">
                <a:extLst>
                  <a:ext uri="{FF2B5EF4-FFF2-40B4-BE49-F238E27FC236}">
                    <a16:creationId xmlns:a16="http://schemas.microsoft.com/office/drawing/2014/main" id="{C7178305-A5A5-40A0-885F-B126F1CD24B2}"/>
                  </a:ext>
                </a:extLst>
              </p:cNvPr>
              <p:cNvSpPr/>
              <p:nvPr/>
            </p:nvSpPr>
            <p:spPr>
              <a:xfrm rot="20890520">
                <a:off x="6411727" y="199284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5" name="月 1314">
                <a:extLst>
                  <a:ext uri="{FF2B5EF4-FFF2-40B4-BE49-F238E27FC236}">
                    <a16:creationId xmlns:a16="http://schemas.microsoft.com/office/drawing/2014/main" id="{F3053355-BABC-4DE7-B7DE-8DAF18A65EDC}"/>
                  </a:ext>
                </a:extLst>
              </p:cNvPr>
              <p:cNvSpPr/>
              <p:nvPr/>
            </p:nvSpPr>
            <p:spPr>
              <a:xfrm rot="21137002">
                <a:off x="6377317" y="200206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6" name="月 1315">
                <a:extLst>
                  <a:ext uri="{FF2B5EF4-FFF2-40B4-BE49-F238E27FC236}">
                    <a16:creationId xmlns:a16="http://schemas.microsoft.com/office/drawing/2014/main" id="{D16CDF2C-428D-4B43-B44C-6810371C811D}"/>
                  </a:ext>
                </a:extLst>
              </p:cNvPr>
              <p:cNvSpPr/>
              <p:nvPr/>
            </p:nvSpPr>
            <p:spPr>
              <a:xfrm rot="21099359">
                <a:off x="6337525" y="202860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7" name="月 1316">
                <a:extLst>
                  <a:ext uri="{FF2B5EF4-FFF2-40B4-BE49-F238E27FC236}">
                    <a16:creationId xmlns:a16="http://schemas.microsoft.com/office/drawing/2014/main" id="{C296AD18-910E-49CC-9C04-F16F9CA4E37E}"/>
                  </a:ext>
                </a:extLst>
              </p:cNvPr>
              <p:cNvSpPr/>
              <p:nvPr/>
            </p:nvSpPr>
            <p:spPr>
              <a:xfrm rot="21289879">
                <a:off x="6299732" y="203414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8" name="月 1317">
                <a:extLst>
                  <a:ext uri="{FF2B5EF4-FFF2-40B4-BE49-F238E27FC236}">
                    <a16:creationId xmlns:a16="http://schemas.microsoft.com/office/drawing/2014/main" id="{2D94684D-6311-4B44-BB35-AC9EDD7F059C}"/>
                  </a:ext>
                </a:extLst>
              </p:cNvPr>
              <p:cNvSpPr/>
              <p:nvPr/>
            </p:nvSpPr>
            <p:spPr>
              <a:xfrm rot="21536361">
                <a:off x="6264485" y="20393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55" name="グループ化 1254">
              <a:extLst>
                <a:ext uri="{FF2B5EF4-FFF2-40B4-BE49-F238E27FC236}">
                  <a16:creationId xmlns:a16="http://schemas.microsoft.com/office/drawing/2014/main" id="{415D2CFB-6C88-4F9A-940B-67B09E5CC4D0}"/>
                </a:ext>
              </a:extLst>
            </p:cNvPr>
            <p:cNvGrpSpPr/>
            <p:nvPr/>
          </p:nvGrpSpPr>
          <p:grpSpPr>
            <a:xfrm>
              <a:off x="5957722" y="2272541"/>
              <a:ext cx="604867" cy="696475"/>
              <a:chOff x="5957722" y="2272541"/>
              <a:chExt cx="604867" cy="696475"/>
            </a:xfrm>
          </p:grpSpPr>
          <p:sp>
            <p:nvSpPr>
              <p:cNvPr id="1302" name="片側の 2 つの角を丸めた四角形 601">
                <a:extLst>
                  <a:ext uri="{FF2B5EF4-FFF2-40B4-BE49-F238E27FC236}">
                    <a16:creationId xmlns:a16="http://schemas.microsoft.com/office/drawing/2014/main" id="{B0094F10-F74C-453F-921E-C2A2E2BF56D4}"/>
                  </a:ext>
                </a:extLst>
              </p:cNvPr>
              <p:cNvSpPr/>
              <p:nvPr/>
            </p:nvSpPr>
            <p:spPr>
              <a:xfrm rot="10800000">
                <a:off x="6189253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3" name="片側の 2 つの角を丸めた四角形 604">
                <a:extLst>
                  <a:ext uri="{FF2B5EF4-FFF2-40B4-BE49-F238E27FC236}">
                    <a16:creationId xmlns:a16="http://schemas.microsoft.com/office/drawing/2014/main" id="{BE5D2722-0D09-4204-9D79-A887558C2E57}"/>
                  </a:ext>
                </a:extLst>
              </p:cNvPr>
              <p:cNvSpPr/>
              <p:nvPr/>
            </p:nvSpPr>
            <p:spPr>
              <a:xfrm>
                <a:off x="5978688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4" name="フリーフォーム 605">
                <a:extLst>
                  <a:ext uri="{FF2B5EF4-FFF2-40B4-BE49-F238E27FC236}">
                    <a16:creationId xmlns:a16="http://schemas.microsoft.com/office/drawing/2014/main" id="{732C1706-3A59-492E-BDC6-00BF4583C8D7}"/>
                  </a:ext>
                </a:extLst>
              </p:cNvPr>
              <p:cNvSpPr/>
              <p:nvPr/>
            </p:nvSpPr>
            <p:spPr>
              <a:xfrm>
                <a:off x="5957722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5" name="直角三角形 1304">
                <a:extLst>
                  <a:ext uri="{FF2B5EF4-FFF2-40B4-BE49-F238E27FC236}">
                    <a16:creationId xmlns:a16="http://schemas.microsoft.com/office/drawing/2014/main" id="{B15B8437-A55A-4D36-8925-F22FA20BE39A}"/>
                  </a:ext>
                </a:extLst>
              </p:cNvPr>
              <p:cNvSpPr/>
              <p:nvPr/>
            </p:nvSpPr>
            <p:spPr>
              <a:xfrm rot="5400000">
                <a:off x="6094516" y="2434069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6" name="直角三角形 1305">
                <a:extLst>
                  <a:ext uri="{FF2B5EF4-FFF2-40B4-BE49-F238E27FC236}">
                    <a16:creationId xmlns:a16="http://schemas.microsoft.com/office/drawing/2014/main" id="{47600689-23B4-4148-9619-11364E2D9153}"/>
                  </a:ext>
                </a:extLst>
              </p:cNvPr>
              <p:cNvSpPr/>
              <p:nvPr/>
            </p:nvSpPr>
            <p:spPr>
              <a:xfrm rot="16200000" flipH="1">
                <a:off x="6259253" y="2434069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56" name="グループ化 1255">
              <a:extLst>
                <a:ext uri="{FF2B5EF4-FFF2-40B4-BE49-F238E27FC236}">
                  <a16:creationId xmlns:a16="http://schemas.microsoft.com/office/drawing/2014/main" id="{2F27CDE6-FE85-43D7-BF0E-1D4BFD091973}"/>
                </a:ext>
              </a:extLst>
            </p:cNvPr>
            <p:cNvGrpSpPr/>
            <p:nvPr/>
          </p:nvGrpSpPr>
          <p:grpSpPr>
            <a:xfrm rot="900000">
              <a:off x="5918491" y="1655703"/>
              <a:ext cx="719603" cy="731466"/>
              <a:chOff x="5899443" y="1655703"/>
              <a:chExt cx="719603" cy="731466"/>
            </a:xfrm>
          </p:grpSpPr>
          <p:sp>
            <p:nvSpPr>
              <p:cNvPr id="1288" name="円/楕円 689">
                <a:extLst>
                  <a:ext uri="{FF2B5EF4-FFF2-40B4-BE49-F238E27FC236}">
                    <a16:creationId xmlns:a16="http://schemas.microsoft.com/office/drawing/2014/main" id="{C79632A2-E421-4DE6-91BA-826EAD3BFA0F}"/>
                  </a:ext>
                </a:extLst>
              </p:cNvPr>
              <p:cNvSpPr/>
              <p:nvPr/>
            </p:nvSpPr>
            <p:spPr>
              <a:xfrm rot="20700000">
                <a:off x="5899443" y="198886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89" name="円/楕円 690">
                <a:extLst>
                  <a:ext uri="{FF2B5EF4-FFF2-40B4-BE49-F238E27FC236}">
                    <a16:creationId xmlns:a16="http://schemas.microsoft.com/office/drawing/2014/main" id="{41F557F0-505D-47A8-B48D-13B8707C71FC}"/>
                  </a:ext>
                </a:extLst>
              </p:cNvPr>
              <p:cNvSpPr/>
              <p:nvPr/>
            </p:nvSpPr>
            <p:spPr>
              <a:xfrm rot="900000" flipH="1">
                <a:off x="6444111" y="19888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0" name="円/楕円 588">
                <a:extLst>
                  <a:ext uri="{FF2B5EF4-FFF2-40B4-BE49-F238E27FC236}">
                    <a16:creationId xmlns:a16="http://schemas.microsoft.com/office/drawing/2014/main" id="{F92ED36E-F9D1-48B5-A684-5F64A9340240}"/>
                  </a:ext>
                </a:extLst>
              </p:cNvPr>
              <p:cNvSpPr/>
              <p:nvPr/>
            </p:nvSpPr>
            <p:spPr>
              <a:xfrm>
                <a:off x="5928487" y="1655703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1" name="円/楕円 691">
                <a:extLst>
                  <a:ext uri="{FF2B5EF4-FFF2-40B4-BE49-F238E27FC236}">
                    <a16:creationId xmlns:a16="http://schemas.microsoft.com/office/drawing/2014/main" id="{F370FEB0-C2F4-4254-A928-228C8930F53F}"/>
                  </a:ext>
                </a:extLst>
              </p:cNvPr>
              <p:cNvSpPr/>
              <p:nvPr/>
            </p:nvSpPr>
            <p:spPr>
              <a:xfrm>
                <a:off x="5969722" y="1735301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2" name="円/楕円 632">
                <a:extLst>
                  <a:ext uri="{FF2B5EF4-FFF2-40B4-BE49-F238E27FC236}">
                    <a16:creationId xmlns:a16="http://schemas.microsoft.com/office/drawing/2014/main" id="{120D51A3-6342-4AF7-BE37-9009DA3B6446}"/>
                  </a:ext>
                </a:extLst>
              </p:cNvPr>
              <p:cNvSpPr/>
              <p:nvPr/>
            </p:nvSpPr>
            <p:spPr>
              <a:xfrm>
                <a:off x="6214870" y="2187788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3" name="円/楕円 608">
                <a:extLst>
                  <a:ext uri="{FF2B5EF4-FFF2-40B4-BE49-F238E27FC236}">
                    <a16:creationId xmlns:a16="http://schemas.microsoft.com/office/drawing/2014/main" id="{7E4FC650-D144-4CB1-8094-C190CBA467BB}"/>
                  </a:ext>
                </a:extLst>
              </p:cNvPr>
              <p:cNvSpPr/>
              <p:nvPr/>
            </p:nvSpPr>
            <p:spPr>
              <a:xfrm>
                <a:off x="6039681" y="1960307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4" name="円/楕円 609">
                <a:extLst>
                  <a:ext uri="{FF2B5EF4-FFF2-40B4-BE49-F238E27FC236}">
                    <a16:creationId xmlns:a16="http://schemas.microsoft.com/office/drawing/2014/main" id="{AF860830-E87E-4CB9-88FC-3143C7BC80E2}"/>
                  </a:ext>
                </a:extLst>
              </p:cNvPr>
              <p:cNvSpPr/>
              <p:nvPr/>
            </p:nvSpPr>
            <p:spPr>
              <a:xfrm>
                <a:off x="6060442" y="2025261"/>
                <a:ext cx="94621" cy="9736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5" name="フリーフォーム 610">
                <a:extLst>
                  <a:ext uri="{FF2B5EF4-FFF2-40B4-BE49-F238E27FC236}">
                    <a16:creationId xmlns:a16="http://schemas.microsoft.com/office/drawing/2014/main" id="{437776B6-18DC-49B3-AE63-AC03AC1C09A4}"/>
                  </a:ext>
                </a:extLst>
              </p:cNvPr>
              <p:cNvSpPr/>
              <p:nvPr/>
            </p:nvSpPr>
            <p:spPr>
              <a:xfrm>
                <a:off x="6044355" y="1945794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6" name="円/楕円 614">
                <a:extLst>
                  <a:ext uri="{FF2B5EF4-FFF2-40B4-BE49-F238E27FC236}">
                    <a16:creationId xmlns:a16="http://schemas.microsoft.com/office/drawing/2014/main" id="{F41AF6BC-48BC-4020-9CDE-0E749831FBDD}"/>
                  </a:ext>
                </a:extLst>
              </p:cNvPr>
              <p:cNvSpPr/>
              <p:nvPr/>
            </p:nvSpPr>
            <p:spPr>
              <a:xfrm flipH="1">
                <a:off x="6334372" y="1960307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7" name="円/楕円 615">
                <a:extLst>
                  <a:ext uri="{FF2B5EF4-FFF2-40B4-BE49-F238E27FC236}">
                    <a16:creationId xmlns:a16="http://schemas.microsoft.com/office/drawing/2014/main" id="{F66AE3CB-876E-46C9-AA25-399426C6D1E0}"/>
                  </a:ext>
                </a:extLst>
              </p:cNvPr>
              <p:cNvSpPr/>
              <p:nvPr/>
            </p:nvSpPr>
            <p:spPr>
              <a:xfrm flipH="1">
                <a:off x="6355132" y="2025261"/>
                <a:ext cx="94621" cy="9736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8" name="フリーフォーム 616">
                <a:extLst>
                  <a:ext uri="{FF2B5EF4-FFF2-40B4-BE49-F238E27FC236}">
                    <a16:creationId xmlns:a16="http://schemas.microsoft.com/office/drawing/2014/main" id="{0C165E7C-CBBA-4B2E-98F6-DF74D7B29939}"/>
                  </a:ext>
                </a:extLst>
              </p:cNvPr>
              <p:cNvSpPr/>
              <p:nvPr/>
            </p:nvSpPr>
            <p:spPr>
              <a:xfrm flipH="1">
                <a:off x="6339045" y="1945794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9" name="月 316">
                <a:extLst>
                  <a:ext uri="{FF2B5EF4-FFF2-40B4-BE49-F238E27FC236}">
                    <a16:creationId xmlns:a16="http://schemas.microsoft.com/office/drawing/2014/main" id="{2EEC5C88-C68D-45D9-B865-7E15988C1891}"/>
                  </a:ext>
                </a:extLst>
              </p:cNvPr>
              <p:cNvSpPr/>
              <p:nvPr/>
            </p:nvSpPr>
            <p:spPr>
              <a:xfrm rot="16200000">
                <a:off x="6077818" y="184433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0" name="月 316">
                <a:extLst>
                  <a:ext uri="{FF2B5EF4-FFF2-40B4-BE49-F238E27FC236}">
                    <a16:creationId xmlns:a16="http://schemas.microsoft.com/office/drawing/2014/main" id="{D9B2E7FB-EE61-41DF-BEE3-CE02BAF0A416}"/>
                  </a:ext>
                </a:extLst>
              </p:cNvPr>
              <p:cNvSpPr/>
              <p:nvPr/>
            </p:nvSpPr>
            <p:spPr>
              <a:xfrm rot="16200000">
                <a:off x="6384999" y="184433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1" name="円/楕円 4">
                <a:extLst>
                  <a:ext uri="{FF2B5EF4-FFF2-40B4-BE49-F238E27FC236}">
                    <a16:creationId xmlns:a16="http://schemas.microsoft.com/office/drawing/2014/main" id="{EA76D349-0DBA-43A0-9BDD-733777D84737}"/>
                  </a:ext>
                </a:extLst>
              </p:cNvPr>
              <p:cNvSpPr/>
              <p:nvPr/>
            </p:nvSpPr>
            <p:spPr>
              <a:xfrm rot="10800000">
                <a:off x="6185139" y="226565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57" name="グループ化 1256">
              <a:extLst>
                <a:ext uri="{FF2B5EF4-FFF2-40B4-BE49-F238E27FC236}">
                  <a16:creationId xmlns:a16="http://schemas.microsoft.com/office/drawing/2014/main" id="{44CD3D96-9388-4592-8CF0-3575E1E1E040}"/>
                </a:ext>
              </a:extLst>
            </p:cNvPr>
            <p:cNvGrpSpPr/>
            <p:nvPr/>
          </p:nvGrpSpPr>
          <p:grpSpPr>
            <a:xfrm rot="2993796">
              <a:off x="6390479" y="2078948"/>
              <a:ext cx="105789" cy="450556"/>
              <a:chOff x="5369264" y="1434420"/>
              <a:chExt cx="172441" cy="734430"/>
            </a:xfrm>
          </p:grpSpPr>
          <p:sp>
            <p:nvSpPr>
              <p:cNvPr id="1284" name="四角形: 角を丸くする 1283">
                <a:extLst>
                  <a:ext uri="{FF2B5EF4-FFF2-40B4-BE49-F238E27FC236}">
                    <a16:creationId xmlns:a16="http://schemas.microsoft.com/office/drawing/2014/main" id="{80A7849C-5B0D-47A7-8884-E306D3C3FC61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85" name="四角形: 角を丸くする 1284">
                <a:extLst>
                  <a:ext uri="{FF2B5EF4-FFF2-40B4-BE49-F238E27FC236}">
                    <a16:creationId xmlns:a16="http://schemas.microsoft.com/office/drawing/2014/main" id="{7135085F-6A9A-4CC0-A0E7-EECC1EE4791B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21F0A2B3-689D-4424-BD2E-0D07E1F54101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87" name="フリーフォーム: 図形 1286">
                <a:extLst>
                  <a:ext uri="{FF2B5EF4-FFF2-40B4-BE49-F238E27FC236}">
                    <a16:creationId xmlns:a16="http://schemas.microsoft.com/office/drawing/2014/main" id="{5E162F50-7DC8-4668-910C-24ABA2B4D488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58" name="グループ化 1257">
              <a:extLst>
                <a:ext uri="{FF2B5EF4-FFF2-40B4-BE49-F238E27FC236}">
                  <a16:creationId xmlns:a16="http://schemas.microsoft.com/office/drawing/2014/main" id="{99E5BA45-762E-4330-ABFD-36F4CD4A6E9F}"/>
                </a:ext>
              </a:extLst>
            </p:cNvPr>
            <p:cNvGrpSpPr/>
            <p:nvPr/>
          </p:nvGrpSpPr>
          <p:grpSpPr>
            <a:xfrm>
              <a:off x="5710559" y="2638156"/>
              <a:ext cx="1144087" cy="509047"/>
              <a:chOff x="402639" y="913133"/>
              <a:chExt cx="1144087" cy="509047"/>
            </a:xfrm>
          </p:grpSpPr>
          <p:sp>
            <p:nvSpPr>
              <p:cNvPr id="1259" name="角丸四角形 177">
                <a:extLst>
                  <a:ext uri="{FF2B5EF4-FFF2-40B4-BE49-F238E27FC236}">
                    <a16:creationId xmlns:a16="http://schemas.microsoft.com/office/drawing/2014/main" id="{37B689D0-AE51-4DA5-9982-002A2228FA27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60" name="グループ化 1259">
                <a:extLst>
                  <a:ext uri="{FF2B5EF4-FFF2-40B4-BE49-F238E27FC236}">
                    <a16:creationId xmlns:a16="http://schemas.microsoft.com/office/drawing/2014/main" id="{05DC2188-0389-4FAB-9FE9-C2DE589B9AB6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8C761211-E7D4-454F-87F7-D0D28FAE8E63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51D091A0-7B04-4C2F-BDE3-A9479F0E2D6F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AEDDE445-0D09-4F73-8D36-4D232545AAB1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3" name="フリーフォーム: 図形 1282">
                  <a:extLst>
                    <a:ext uri="{FF2B5EF4-FFF2-40B4-BE49-F238E27FC236}">
                      <a16:creationId xmlns:a16="http://schemas.microsoft.com/office/drawing/2014/main" id="{27F2186F-B8E2-4644-9B70-0F4DE20B4999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1" name="グループ化 1260">
                <a:extLst>
                  <a:ext uri="{FF2B5EF4-FFF2-40B4-BE49-F238E27FC236}">
                    <a16:creationId xmlns:a16="http://schemas.microsoft.com/office/drawing/2014/main" id="{D070A303-DE78-44BC-AF6E-EBBC8F6E045C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1272" name="角丸四角形 278">
                  <a:extLst>
                    <a:ext uri="{FF2B5EF4-FFF2-40B4-BE49-F238E27FC236}">
                      <a16:creationId xmlns:a16="http://schemas.microsoft.com/office/drawing/2014/main" id="{DE81C459-2D16-4E84-B9B8-7336B1836BEA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73" name="グループ化 1272">
                  <a:extLst>
                    <a:ext uri="{FF2B5EF4-FFF2-40B4-BE49-F238E27FC236}">
                      <a16:creationId xmlns:a16="http://schemas.microsoft.com/office/drawing/2014/main" id="{6C683892-53AA-4C8A-B4A7-23D4A9D0B7F4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274" name="円/楕円 25">
                    <a:extLst>
                      <a:ext uri="{FF2B5EF4-FFF2-40B4-BE49-F238E27FC236}">
                        <a16:creationId xmlns:a16="http://schemas.microsoft.com/office/drawing/2014/main" id="{EF234413-9EEB-437E-9AA1-5BA1516B50EB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275" name="グループ化 1274">
                    <a:extLst>
                      <a:ext uri="{FF2B5EF4-FFF2-40B4-BE49-F238E27FC236}">
                        <a16:creationId xmlns:a16="http://schemas.microsoft.com/office/drawing/2014/main" id="{A05E0251-26DB-4250-AAC5-E66DC89018F7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276" name="角丸四角形 331">
                      <a:extLst>
                        <a:ext uri="{FF2B5EF4-FFF2-40B4-BE49-F238E27FC236}">
                          <a16:creationId xmlns:a16="http://schemas.microsoft.com/office/drawing/2014/main" id="{48438AFD-CB4C-4FE6-973F-75F7EEF57D9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77" name="角丸四角形 332">
                      <a:extLst>
                        <a:ext uri="{FF2B5EF4-FFF2-40B4-BE49-F238E27FC236}">
                          <a16:creationId xmlns:a16="http://schemas.microsoft.com/office/drawing/2014/main" id="{281B7F11-C403-42C3-A03C-6B7F500C0213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78" name="角丸四角形 333">
                      <a:extLst>
                        <a:ext uri="{FF2B5EF4-FFF2-40B4-BE49-F238E27FC236}">
                          <a16:creationId xmlns:a16="http://schemas.microsoft.com/office/drawing/2014/main" id="{239D1CDE-DF6B-4E88-93C7-8554344329A8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79" name="角丸四角形 334">
                      <a:extLst>
                        <a:ext uri="{FF2B5EF4-FFF2-40B4-BE49-F238E27FC236}">
                          <a16:creationId xmlns:a16="http://schemas.microsoft.com/office/drawing/2014/main" id="{B5548DF2-EB30-4146-86FE-FB7411DF3572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1262" name="角丸四角形 177">
                <a:extLst>
                  <a:ext uri="{FF2B5EF4-FFF2-40B4-BE49-F238E27FC236}">
                    <a16:creationId xmlns:a16="http://schemas.microsoft.com/office/drawing/2014/main" id="{DFE68308-C446-4460-A8E6-6A65F78F9068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63" name="グループ化 1262">
                <a:extLst>
                  <a:ext uri="{FF2B5EF4-FFF2-40B4-BE49-F238E27FC236}">
                    <a16:creationId xmlns:a16="http://schemas.microsoft.com/office/drawing/2014/main" id="{BA0A76A6-A911-421D-86E5-28F634D8D508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1264" name="角丸四角形 278">
                  <a:extLst>
                    <a:ext uri="{FF2B5EF4-FFF2-40B4-BE49-F238E27FC236}">
                      <a16:creationId xmlns:a16="http://schemas.microsoft.com/office/drawing/2014/main" id="{BD68414E-8048-48D9-8CAF-783FAA2DEC7D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65" name="グループ化 1264">
                  <a:extLst>
                    <a:ext uri="{FF2B5EF4-FFF2-40B4-BE49-F238E27FC236}">
                      <a16:creationId xmlns:a16="http://schemas.microsoft.com/office/drawing/2014/main" id="{8AF0DFA3-2789-4008-9340-2188033DEE11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266" name="円/楕円 25">
                    <a:extLst>
                      <a:ext uri="{FF2B5EF4-FFF2-40B4-BE49-F238E27FC236}">
                        <a16:creationId xmlns:a16="http://schemas.microsoft.com/office/drawing/2014/main" id="{1A9B159C-1CDD-4F4F-A715-485CF5FFF54C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267" name="グループ化 1266">
                    <a:extLst>
                      <a:ext uri="{FF2B5EF4-FFF2-40B4-BE49-F238E27FC236}">
                        <a16:creationId xmlns:a16="http://schemas.microsoft.com/office/drawing/2014/main" id="{A7FA2B54-C722-411F-9608-44B431A9E972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268" name="角丸四角形 331">
                      <a:extLst>
                        <a:ext uri="{FF2B5EF4-FFF2-40B4-BE49-F238E27FC236}">
                          <a16:creationId xmlns:a16="http://schemas.microsoft.com/office/drawing/2014/main" id="{E77F03D8-87B3-42C0-A89E-B9EE12BFBEB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69" name="角丸四角形 332">
                      <a:extLst>
                        <a:ext uri="{FF2B5EF4-FFF2-40B4-BE49-F238E27FC236}">
                          <a16:creationId xmlns:a16="http://schemas.microsoft.com/office/drawing/2014/main" id="{90E27B36-B6A3-4D77-8F04-E6C26BBBE32D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70" name="角丸四角形 333">
                      <a:extLst>
                        <a:ext uri="{FF2B5EF4-FFF2-40B4-BE49-F238E27FC236}">
                          <a16:creationId xmlns:a16="http://schemas.microsoft.com/office/drawing/2014/main" id="{50C3AC43-3CE1-4DC1-A930-A3644F6A643D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71" name="角丸四角形 334">
                      <a:extLst>
                        <a:ext uri="{FF2B5EF4-FFF2-40B4-BE49-F238E27FC236}">
                          <a16:creationId xmlns:a16="http://schemas.microsoft.com/office/drawing/2014/main" id="{A68710C1-6D84-4072-9FCA-6370B7AD73C0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319" name="グループ化 1318">
            <a:extLst>
              <a:ext uri="{FF2B5EF4-FFF2-40B4-BE49-F238E27FC236}">
                <a16:creationId xmlns:a16="http://schemas.microsoft.com/office/drawing/2014/main" id="{20B7A7EC-C92F-471C-8199-73154945CF5F}"/>
              </a:ext>
            </a:extLst>
          </p:cNvPr>
          <p:cNvGrpSpPr/>
          <p:nvPr/>
        </p:nvGrpSpPr>
        <p:grpSpPr>
          <a:xfrm>
            <a:off x="8110956" y="884093"/>
            <a:ext cx="1144087" cy="1503986"/>
            <a:chOff x="6670203" y="1643217"/>
            <a:chExt cx="1144087" cy="1503986"/>
          </a:xfrm>
        </p:grpSpPr>
        <p:sp>
          <p:nvSpPr>
            <p:cNvPr id="1320" name="フリーフォーム 624">
              <a:extLst>
                <a:ext uri="{FF2B5EF4-FFF2-40B4-BE49-F238E27FC236}">
                  <a16:creationId xmlns:a16="http://schemas.microsoft.com/office/drawing/2014/main" id="{7DB5182D-F317-43CA-A498-BC05F5B16462}"/>
                </a:ext>
              </a:extLst>
            </p:cNvPr>
            <p:cNvSpPr/>
            <p:nvPr/>
          </p:nvSpPr>
          <p:spPr>
            <a:xfrm>
              <a:off x="6847469" y="1643217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321" name="グループ化 1320">
              <a:extLst>
                <a:ext uri="{FF2B5EF4-FFF2-40B4-BE49-F238E27FC236}">
                  <a16:creationId xmlns:a16="http://schemas.microsoft.com/office/drawing/2014/main" id="{A8761941-4104-490C-9446-E00BD58B2827}"/>
                </a:ext>
              </a:extLst>
            </p:cNvPr>
            <p:cNvGrpSpPr/>
            <p:nvPr/>
          </p:nvGrpSpPr>
          <p:grpSpPr>
            <a:xfrm>
              <a:off x="6916572" y="2272541"/>
              <a:ext cx="604867" cy="696475"/>
              <a:chOff x="6916572" y="2272541"/>
              <a:chExt cx="604867" cy="696475"/>
            </a:xfrm>
          </p:grpSpPr>
          <p:sp>
            <p:nvSpPr>
              <p:cNvPr id="1375" name="片側の 2 つの角を丸めた四角形 625">
                <a:extLst>
                  <a:ext uri="{FF2B5EF4-FFF2-40B4-BE49-F238E27FC236}">
                    <a16:creationId xmlns:a16="http://schemas.microsoft.com/office/drawing/2014/main" id="{16ED513D-1CD5-4F98-884A-A3C8EA0A4281}"/>
                  </a:ext>
                </a:extLst>
              </p:cNvPr>
              <p:cNvSpPr/>
              <p:nvPr/>
            </p:nvSpPr>
            <p:spPr>
              <a:xfrm rot="10800000">
                <a:off x="7147196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6" name="片側の 2 つの角を丸めた四角形 628">
                <a:extLst>
                  <a:ext uri="{FF2B5EF4-FFF2-40B4-BE49-F238E27FC236}">
                    <a16:creationId xmlns:a16="http://schemas.microsoft.com/office/drawing/2014/main" id="{B7B5BB66-FB9F-4302-B2F4-DB1D2A1D48DD}"/>
                  </a:ext>
                </a:extLst>
              </p:cNvPr>
              <p:cNvSpPr/>
              <p:nvPr/>
            </p:nvSpPr>
            <p:spPr>
              <a:xfrm>
                <a:off x="6937538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7" name="フリーフォーム 629">
                <a:extLst>
                  <a:ext uri="{FF2B5EF4-FFF2-40B4-BE49-F238E27FC236}">
                    <a16:creationId xmlns:a16="http://schemas.microsoft.com/office/drawing/2014/main" id="{66965B75-AF39-482D-9E2B-CB3B7493EFF9}"/>
                  </a:ext>
                </a:extLst>
              </p:cNvPr>
              <p:cNvSpPr/>
              <p:nvPr/>
            </p:nvSpPr>
            <p:spPr>
              <a:xfrm>
                <a:off x="6916572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8" name="直角三角形 1377">
                <a:extLst>
                  <a:ext uri="{FF2B5EF4-FFF2-40B4-BE49-F238E27FC236}">
                    <a16:creationId xmlns:a16="http://schemas.microsoft.com/office/drawing/2014/main" id="{CA918AC2-9957-49BE-B336-F9C8D050262C}"/>
                  </a:ext>
                </a:extLst>
              </p:cNvPr>
              <p:cNvSpPr/>
              <p:nvPr/>
            </p:nvSpPr>
            <p:spPr>
              <a:xfrm rot="5400000">
                <a:off x="7053366" y="2434069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9" name="直角三角形 1378">
                <a:extLst>
                  <a:ext uri="{FF2B5EF4-FFF2-40B4-BE49-F238E27FC236}">
                    <a16:creationId xmlns:a16="http://schemas.microsoft.com/office/drawing/2014/main" id="{DD1FB3AA-F4E1-43F8-9105-D8CCCBDC97C2}"/>
                  </a:ext>
                </a:extLst>
              </p:cNvPr>
              <p:cNvSpPr/>
              <p:nvPr/>
            </p:nvSpPr>
            <p:spPr>
              <a:xfrm rot="16200000" flipH="1">
                <a:off x="7218103" y="2434069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22" name="グループ化 1321">
              <a:extLst>
                <a:ext uri="{FF2B5EF4-FFF2-40B4-BE49-F238E27FC236}">
                  <a16:creationId xmlns:a16="http://schemas.microsoft.com/office/drawing/2014/main" id="{9F560E52-FD90-47F4-9D3B-5A29564551E4}"/>
                </a:ext>
              </a:extLst>
            </p:cNvPr>
            <p:cNvGrpSpPr/>
            <p:nvPr/>
          </p:nvGrpSpPr>
          <p:grpSpPr>
            <a:xfrm rot="900000">
              <a:off x="6946713" y="1798197"/>
              <a:ext cx="579044" cy="588972"/>
              <a:chOff x="6927665" y="1798197"/>
              <a:chExt cx="579044" cy="588972"/>
            </a:xfrm>
          </p:grpSpPr>
          <p:sp>
            <p:nvSpPr>
              <p:cNvPr id="1354" name="円/楕円 238">
                <a:extLst>
                  <a:ext uri="{FF2B5EF4-FFF2-40B4-BE49-F238E27FC236}">
                    <a16:creationId xmlns:a16="http://schemas.microsoft.com/office/drawing/2014/main" id="{341EA39C-E75A-4874-BA64-EC1D89EAA1B4}"/>
                  </a:ext>
                </a:extLst>
              </p:cNvPr>
              <p:cNvSpPr/>
              <p:nvPr/>
            </p:nvSpPr>
            <p:spPr>
              <a:xfrm>
                <a:off x="6927665" y="1879670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5" name="月 1354">
                <a:extLst>
                  <a:ext uri="{FF2B5EF4-FFF2-40B4-BE49-F238E27FC236}">
                    <a16:creationId xmlns:a16="http://schemas.microsoft.com/office/drawing/2014/main" id="{D5E5AB2C-9027-4AB5-97EF-DAE54B6DCD8D}"/>
                  </a:ext>
                </a:extLst>
              </p:cNvPr>
              <p:cNvSpPr/>
              <p:nvPr/>
            </p:nvSpPr>
            <p:spPr>
              <a:xfrm rot="16200000">
                <a:off x="7204488" y="2165261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6" name="ドーナツ 632">
                <a:extLst>
                  <a:ext uri="{FF2B5EF4-FFF2-40B4-BE49-F238E27FC236}">
                    <a16:creationId xmlns:a16="http://schemas.microsoft.com/office/drawing/2014/main" id="{7210AE71-D326-4015-AEBB-AD745E7DB9F3}"/>
                  </a:ext>
                </a:extLst>
              </p:cNvPr>
              <p:cNvSpPr/>
              <p:nvPr/>
            </p:nvSpPr>
            <p:spPr>
              <a:xfrm>
                <a:off x="6953441" y="1958745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7" name="円/楕円 633">
                <a:extLst>
                  <a:ext uri="{FF2B5EF4-FFF2-40B4-BE49-F238E27FC236}">
                    <a16:creationId xmlns:a16="http://schemas.microsoft.com/office/drawing/2014/main" id="{34ADF273-3EA0-4F3E-9778-8542F6715AE5}"/>
                  </a:ext>
                </a:extLst>
              </p:cNvPr>
              <p:cNvSpPr/>
              <p:nvPr/>
            </p:nvSpPr>
            <p:spPr>
              <a:xfrm>
                <a:off x="7055605" y="2081224"/>
                <a:ext cx="45719" cy="97007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8" name="ドーナツ 634">
                <a:extLst>
                  <a:ext uri="{FF2B5EF4-FFF2-40B4-BE49-F238E27FC236}">
                    <a16:creationId xmlns:a16="http://schemas.microsoft.com/office/drawing/2014/main" id="{151B837E-DE77-4923-B0A9-CA29F1A3A45A}"/>
                  </a:ext>
                </a:extLst>
              </p:cNvPr>
              <p:cNvSpPr/>
              <p:nvPr/>
            </p:nvSpPr>
            <p:spPr>
              <a:xfrm>
                <a:off x="7229666" y="1958745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9" name="円/楕円 635">
                <a:extLst>
                  <a:ext uri="{FF2B5EF4-FFF2-40B4-BE49-F238E27FC236}">
                    <a16:creationId xmlns:a16="http://schemas.microsoft.com/office/drawing/2014/main" id="{37FC7314-31C6-41B5-A6EA-78A25F3EAC53}"/>
                  </a:ext>
                </a:extLst>
              </p:cNvPr>
              <p:cNvSpPr/>
              <p:nvPr/>
            </p:nvSpPr>
            <p:spPr>
              <a:xfrm>
                <a:off x="7331830" y="2081224"/>
                <a:ext cx="45719" cy="97007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0" name="月 1359">
                <a:extLst>
                  <a:ext uri="{FF2B5EF4-FFF2-40B4-BE49-F238E27FC236}">
                    <a16:creationId xmlns:a16="http://schemas.microsoft.com/office/drawing/2014/main" id="{6B5E4483-30B5-4FAC-9A09-F38376574626}"/>
                  </a:ext>
                </a:extLst>
              </p:cNvPr>
              <p:cNvSpPr/>
              <p:nvPr/>
            </p:nvSpPr>
            <p:spPr>
              <a:xfrm>
                <a:off x="7006034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1" name="月 1360">
                <a:extLst>
                  <a:ext uri="{FF2B5EF4-FFF2-40B4-BE49-F238E27FC236}">
                    <a16:creationId xmlns:a16="http://schemas.microsoft.com/office/drawing/2014/main" id="{51AF0A20-DB64-4171-A4E5-B4D44BD59FFE}"/>
                  </a:ext>
                </a:extLst>
              </p:cNvPr>
              <p:cNvSpPr/>
              <p:nvPr/>
            </p:nvSpPr>
            <p:spPr>
              <a:xfrm>
                <a:off x="6962061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2" name="月 1361">
                <a:extLst>
                  <a:ext uri="{FF2B5EF4-FFF2-40B4-BE49-F238E27FC236}">
                    <a16:creationId xmlns:a16="http://schemas.microsoft.com/office/drawing/2014/main" id="{EC10CB22-CD7F-41B9-BD29-42ACE0B32809}"/>
                  </a:ext>
                </a:extLst>
              </p:cNvPr>
              <p:cNvSpPr/>
              <p:nvPr/>
            </p:nvSpPr>
            <p:spPr>
              <a:xfrm>
                <a:off x="7088483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3" name="月 1362">
                <a:extLst>
                  <a:ext uri="{FF2B5EF4-FFF2-40B4-BE49-F238E27FC236}">
                    <a16:creationId xmlns:a16="http://schemas.microsoft.com/office/drawing/2014/main" id="{6927FEDE-9373-4B58-B482-1AA08300C8BC}"/>
                  </a:ext>
                </a:extLst>
              </p:cNvPr>
              <p:cNvSpPr/>
              <p:nvPr/>
            </p:nvSpPr>
            <p:spPr>
              <a:xfrm>
                <a:off x="7044510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4" name="月 1363">
                <a:extLst>
                  <a:ext uri="{FF2B5EF4-FFF2-40B4-BE49-F238E27FC236}">
                    <a16:creationId xmlns:a16="http://schemas.microsoft.com/office/drawing/2014/main" id="{82E2B955-6E2F-4E64-BAA4-D47EF58D9E90}"/>
                  </a:ext>
                </a:extLst>
              </p:cNvPr>
              <p:cNvSpPr/>
              <p:nvPr/>
            </p:nvSpPr>
            <p:spPr>
              <a:xfrm>
                <a:off x="7173681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5" name="月 1364">
                <a:extLst>
                  <a:ext uri="{FF2B5EF4-FFF2-40B4-BE49-F238E27FC236}">
                    <a16:creationId xmlns:a16="http://schemas.microsoft.com/office/drawing/2014/main" id="{03142438-8164-4738-A318-2A3F536902F6}"/>
                  </a:ext>
                </a:extLst>
              </p:cNvPr>
              <p:cNvSpPr/>
              <p:nvPr/>
            </p:nvSpPr>
            <p:spPr>
              <a:xfrm>
                <a:off x="7129708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6" name="月 1365">
                <a:extLst>
                  <a:ext uri="{FF2B5EF4-FFF2-40B4-BE49-F238E27FC236}">
                    <a16:creationId xmlns:a16="http://schemas.microsoft.com/office/drawing/2014/main" id="{C7DF71B6-91DA-444C-A822-A5CB7725531B}"/>
                  </a:ext>
                </a:extLst>
              </p:cNvPr>
              <p:cNvSpPr/>
              <p:nvPr/>
            </p:nvSpPr>
            <p:spPr>
              <a:xfrm>
                <a:off x="7264375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7" name="月 1366">
                <a:extLst>
                  <a:ext uri="{FF2B5EF4-FFF2-40B4-BE49-F238E27FC236}">
                    <a16:creationId xmlns:a16="http://schemas.microsoft.com/office/drawing/2014/main" id="{7289B638-AA2C-43D9-B837-D0B3D9AC4582}"/>
                  </a:ext>
                </a:extLst>
              </p:cNvPr>
              <p:cNvSpPr/>
              <p:nvPr/>
            </p:nvSpPr>
            <p:spPr>
              <a:xfrm>
                <a:off x="7220402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8" name="月 1367">
                <a:extLst>
                  <a:ext uri="{FF2B5EF4-FFF2-40B4-BE49-F238E27FC236}">
                    <a16:creationId xmlns:a16="http://schemas.microsoft.com/office/drawing/2014/main" id="{08F7AEEC-C0C2-472E-B4D3-9ACE3F05F634}"/>
                  </a:ext>
                </a:extLst>
              </p:cNvPr>
              <p:cNvSpPr/>
              <p:nvPr/>
            </p:nvSpPr>
            <p:spPr>
              <a:xfrm>
                <a:off x="7346824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9" name="月 1368">
                <a:extLst>
                  <a:ext uri="{FF2B5EF4-FFF2-40B4-BE49-F238E27FC236}">
                    <a16:creationId xmlns:a16="http://schemas.microsoft.com/office/drawing/2014/main" id="{E9ACC234-11BE-4CBC-A74D-B6289434E247}"/>
                  </a:ext>
                </a:extLst>
              </p:cNvPr>
              <p:cNvSpPr/>
              <p:nvPr/>
            </p:nvSpPr>
            <p:spPr>
              <a:xfrm>
                <a:off x="7302851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0" name="月 1369">
                <a:extLst>
                  <a:ext uri="{FF2B5EF4-FFF2-40B4-BE49-F238E27FC236}">
                    <a16:creationId xmlns:a16="http://schemas.microsoft.com/office/drawing/2014/main" id="{1D2B2BF4-AD54-4BD6-9912-8FF9B7FAC1CA}"/>
                  </a:ext>
                </a:extLst>
              </p:cNvPr>
              <p:cNvSpPr/>
              <p:nvPr/>
            </p:nvSpPr>
            <p:spPr>
              <a:xfrm>
                <a:off x="7432022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1" name="月 1370">
                <a:extLst>
                  <a:ext uri="{FF2B5EF4-FFF2-40B4-BE49-F238E27FC236}">
                    <a16:creationId xmlns:a16="http://schemas.microsoft.com/office/drawing/2014/main" id="{E6A3649B-F44B-476F-AB53-DB58EE4BF904}"/>
                  </a:ext>
                </a:extLst>
              </p:cNvPr>
              <p:cNvSpPr/>
              <p:nvPr/>
            </p:nvSpPr>
            <p:spPr>
              <a:xfrm>
                <a:off x="7388049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2" name="月 1371">
                <a:extLst>
                  <a:ext uri="{FF2B5EF4-FFF2-40B4-BE49-F238E27FC236}">
                    <a16:creationId xmlns:a16="http://schemas.microsoft.com/office/drawing/2014/main" id="{AFF90943-664C-4F08-8CC0-399418C63F52}"/>
                  </a:ext>
                </a:extLst>
              </p:cNvPr>
              <p:cNvSpPr/>
              <p:nvPr/>
            </p:nvSpPr>
            <p:spPr>
              <a:xfrm rot="16200000">
                <a:off x="7047050" y="1846644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3" name="月 1372">
                <a:extLst>
                  <a:ext uri="{FF2B5EF4-FFF2-40B4-BE49-F238E27FC236}">
                    <a16:creationId xmlns:a16="http://schemas.microsoft.com/office/drawing/2014/main" id="{573DA5C1-672C-4A57-9671-1F2614DC8221}"/>
                  </a:ext>
                </a:extLst>
              </p:cNvPr>
              <p:cNvSpPr/>
              <p:nvPr/>
            </p:nvSpPr>
            <p:spPr>
              <a:xfrm rot="16200000">
                <a:off x="7337563" y="1846644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4" name="円/楕円 4">
                <a:extLst>
                  <a:ext uri="{FF2B5EF4-FFF2-40B4-BE49-F238E27FC236}">
                    <a16:creationId xmlns:a16="http://schemas.microsoft.com/office/drawing/2014/main" id="{B98427DC-4698-4B9C-BB44-6D48B347AA56}"/>
                  </a:ext>
                </a:extLst>
              </p:cNvPr>
              <p:cNvSpPr/>
              <p:nvPr/>
            </p:nvSpPr>
            <p:spPr>
              <a:xfrm rot="10800000">
                <a:off x="7143082" y="226565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23" name="グループ化 1322">
              <a:extLst>
                <a:ext uri="{FF2B5EF4-FFF2-40B4-BE49-F238E27FC236}">
                  <a16:creationId xmlns:a16="http://schemas.microsoft.com/office/drawing/2014/main" id="{3EE09BD3-3D05-4A67-A2E2-22945AF163C4}"/>
                </a:ext>
              </a:extLst>
            </p:cNvPr>
            <p:cNvGrpSpPr/>
            <p:nvPr/>
          </p:nvGrpSpPr>
          <p:grpSpPr>
            <a:xfrm rot="2993796">
              <a:off x="7371554" y="2078948"/>
              <a:ext cx="105789" cy="450556"/>
              <a:chOff x="5369264" y="1434420"/>
              <a:chExt cx="172441" cy="734430"/>
            </a:xfrm>
          </p:grpSpPr>
          <p:sp>
            <p:nvSpPr>
              <p:cNvPr id="1350" name="四角形: 角を丸くする 1349">
                <a:extLst>
                  <a:ext uri="{FF2B5EF4-FFF2-40B4-BE49-F238E27FC236}">
                    <a16:creationId xmlns:a16="http://schemas.microsoft.com/office/drawing/2014/main" id="{CB530D33-2A9F-4FC2-AEC8-D0BC8058AC8F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1" name="四角形: 角を丸くする 1350">
                <a:extLst>
                  <a:ext uri="{FF2B5EF4-FFF2-40B4-BE49-F238E27FC236}">
                    <a16:creationId xmlns:a16="http://schemas.microsoft.com/office/drawing/2014/main" id="{DBC28C8B-0CE4-4B6F-A0EA-C15402E76FAC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2" name="フリーフォーム: 図形 1351">
                <a:extLst>
                  <a:ext uri="{FF2B5EF4-FFF2-40B4-BE49-F238E27FC236}">
                    <a16:creationId xmlns:a16="http://schemas.microsoft.com/office/drawing/2014/main" id="{678F053E-DD0C-414D-9F43-A95997C01713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3" name="フリーフォーム: 図形 1352">
                <a:extLst>
                  <a:ext uri="{FF2B5EF4-FFF2-40B4-BE49-F238E27FC236}">
                    <a16:creationId xmlns:a16="http://schemas.microsoft.com/office/drawing/2014/main" id="{776F6066-7F41-41C9-BE5C-71B3C629FA1D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24" name="グループ化 1323">
              <a:extLst>
                <a:ext uri="{FF2B5EF4-FFF2-40B4-BE49-F238E27FC236}">
                  <a16:creationId xmlns:a16="http://schemas.microsoft.com/office/drawing/2014/main" id="{1FB26303-A8A4-49A3-B57F-3A8D5CDAE447}"/>
                </a:ext>
              </a:extLst>
            </p:cNvPr>
            <p:cNvGrpSpPr/>
            <p:nvPr/>
          </p:nvGrpSpPr>
          <p:grpSpPr>
            <a:xfrm>
              <a:off x="6670203" y="2638156"/>
              <a:ext cx="1144087" cy="509047"/>
              <a:chOff x="402639" y="913133"/>
              <a:chExt cx="1144087" cy="509047"/>
            </a:xfrm>
          </p:grpSpPr>
          <p:sp>
            <p:nvSpPr>
              <p:cNvPr id="1325" name="角丸四角形 177">
                <a:extLst>
                  <a:ext uri="{FF2B5EF4-FFF2-40B4-BE49-F238E27FC236}">
                    <a16:creationId xmlns:a16="http://schemas.microsoft.com/office/drawing/2014/main" id="{C9AE2B64-F7E8-48DD-9D84-5ACBABF8B386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26" name="グループ化 1325">
                <a:extLst>
                  <a:ext uri="{FF2B5EF4-FFF2-40B4-BE49-F238E27FC236}">
                    <a16:creationId xmlns:a16="http://schemas.microsoft.com/office/drawing/2014/main" id="{3C2B8EB2-F156-41FF-A270-EBB369BAB354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1346" name="フリーフォーム: 図形 1345">
                  <a:extLst>
                    <a:ext uri="{FF2B5EF4-FFF2-40B4-BE49-F238E27FC236}">
                      <a16:creationId xmlns:a16="http://schemas.microsoft.com/office/drawing/2014/main" id="{118D67EB-C9AE-4DA3-942C-E2B4CC61D001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7" name="フリーフォーム: 図形 1346">
                  <a:extLst>
                    <a:ext uri="{FF2B5EF4-FFF2-40B4-BE49-F238E27FC236}">
                      <a16:creationId xmlns:a16="http://schemas.microsoft.com/office/drawing/2014/main" id="{4FF2CED9-FCAB-4531-81D6-4A0F88274DBE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8" name="フリーフォーム: 図形 1347">
                  <a:extLst>
                    <a:ext uri="{FF2B5EF4-FFF2-40B4-BE49-F238E27FC236}">
                      <a16:creationId xmlns:a16="http://schemas.microsoft.com/office/drawing/2014/main" id="{CB99CB95-D66D-4C64-AA51-E888C1C2C353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9" name="フリーフォーム: 図形 1348">
                  <a:extLst>
                    <a:ext uri="{FF2B5EF4-FFF2-40B4-BE49-F238E27FC236}">
                      <a16:creationId xmlns:a16="http://schemas.microsoft.com/office/drawing/2014/main" id="{FE250AAF-A18A-48D0-BBC8-5BC86E5BBAF0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7" name="グループ化 1326">
                <a:extLst>
                  <a:ext uri="{FF2B5EF4-FFF2-40B4-BE49-F238E27FC236}">
                    <a16:creationId xmlns:a16="http://schemas.microsoft.com/office/drawing/2014/main" id="{AA5470B3-E6BC-4EC4-B236-083DA929695B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1338" name="角丸四角形 278">
                  <a:extLst>
                    <a:ext uri="{FF2B5EF4-FFF2-40B4-BE49-F238E27FC236}">
                      <a16:creationId xmlns:a16="http://schemas.microsoft.com/office/drawing/2014/main" id="{1634B556-2EC9-4BF5-832F-270FEDD7E164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39" name="グループ化 1338">
                  <a:extLst>
                    <a:ext uri="{FF2B5EF4-FFF2-40B4-BE49-F238E27FC236}">
                      <a16:creationId xmlns:a16="http://schemas.microsoft.com/office/drawing/2014/main" id="{747045B8-BAA6-485B-893C-0D01B7EFF95B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340" name="円/楕円 25">
                    <a:extLst>
                      <a:ext uri="{FF2B5EF4-FFF2-40B4-BE49-F238E27FC236}">
                        <a16:creationId xmlns:a16="http://schemas.microsoft.com/office/drawing/2014/main" id="{D4B45E32-8D7B-4690-80D0-1E0210941682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341" name="グループ化 1340">
                    <a:extLst>
                      <a:ext uri="{FF2B5EF4-FFF2-40B4-BE49-F238E27FC236}">
                        <a16:creationId xmlns:a16="http://schemas.microsoft.com/office/drawing/2014/main" id="{B8FF3BF8-6FE8-4F99-BDD6-0D6D305DB5CB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342" name="角丸四角形 331">
                      <a:extLst>
                        <a:ext uri="{FF2B5EF4-FFF2-40B4-BE49-F238E27FC236}">
                          <a16:creationId xmlns:a16="http://schemas.microsoft.com/office/drawing/2014/main" id="{BFCECFD0-AD22-497C-945F-1B3E3BB884F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43" name="角丸四角形 332">
                      <a:extLst>
                        <a:ext uri="{FF2B5EF4-FFF2-40B4-BE49-F238E27FC236}">
                          <a16:creationId xmlns:a16="http://schemas.microsoft.com/office/drawing/2014/main" id="{2418F040-64F8-43DE-9A8D-91C777A0409F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44" name="角丸四角形 333">
                      <a:extLst>
                        <a:ext uri="{FF2B5EF4-FFF2-40B4-BE49-F238E27FC236}">
                          <a16:creationId xmlns:a16="http://schemas.microsoft.com/office/drawing/2014/main" id="{4AC5E7CB-D485-46FC-9C36-306295A0A0F5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45" name="角丸四角形 334">
                      <a:extLst>
                        <a:ext uri="{FF2B5EF4-FFF2-40B4-BE49-F238E27FC236}">
                          <a16:creationId xmlns:a16="http://schemas.microsoft.com/office/drawing/2014/main" id="{C590A6B4-30EC-40B1-A0EC-FC120FEF8F69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1328" name="角丸四角形 177">
                <a:extLst>
                  <a:ext uri="{FF2B5EF4-FFF2-40B4-BE49-F238E27FC236}">
                    <a16:creationId xmlns:a16="http://schemas.microsoft.com/office/drawing/2014/main" id="{68AF9BC4-2D58-4794-AD94-34064DE6ACA3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29" name="グループ化 1328">
                <a:extLst>
                  <a:ext uri="{FF2B5EF4-FFF2-40B4-BE49-F238E27FC236}">
                    <a16:creationId xmlns:a16="http://schemas.microsoft.com/office/drawing/2014/main" id="{7EE57EB6-7453-47B1-9121-2FF2C37D3097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1330" name="角丸四角形 278">
                  <a:extLst>
                    <a:ext uri="{FF2B5EF4-FFF2-40B4-BE49-F238E27FC236}">
                      <a16:creationId xmlns:a16="http://schemas.microsoft.com/office/drawing/2014/main" id="{2B8B8D21-756A-4F1A-8319-FDC9121CE396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31" name="グループ化 1330">
                  <a:extLst>
                    <a:ext uri="{FF2B5EF4-FFF2-40B4-BE49-F238E27FC236}">
                      <a16:creationId xmlns:a16="http://schemas.microsoft.com/office/drawing/2014/main" id="{730D7DEA-C5EE-4F37-BE39-476F7807124A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332" name="円/楕円 25">
                    <a:extLst>
                      <a:ext uri="{FF2B5EF4-FFF2-40B4-BE49-F238E27FC236}">
                        <a16:creationId xmlns:a16="http://schemas.microsoft.com/office/drawing/2014/main" id="{E6164FED-A5BA-4925-9662-48DB18D2813F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333" name="グループ化 1332">
                    <a:extLst>
                      <a:ext uri="{FF2B5EF4-FFF2-40B4-BE49-F238E27FC236}">
                        <a16:creationId xmlns:a16="http://schemas.microsoft.com/office/drawing/2014/main" id="{10649FA4-2515-44BE-82E1-349DAAB59B4F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334" name="角丸四角形 331">
                      <a:extLst>
                        <a:ext uri="{FF2B5EF4-FFF2-40B4-BE49-F238E27FC236}">
                          <a16:creationId xmlns:a16="http://schemas.microsoft.com/office/drawing/2014/main" id="{2D30FCD1-8415-4905-A5E2-7F31E208D35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35" name="角丸四角形 332">
                      <a:extLst>
                        <a:ext uri="{FF2B5EF4-FFF2-40B4-BE49-F238E27FC236}">
                          <a16:creationId xmlns:a16="http://schemas.microsoft.com/office/drawing/2014/main" id="{54113D25-D9B2-4CD9-973D-421DECB1980C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36" name="角丸四角形 333">
                      <a:extLst>
                        <a:ext uri="{FF2B5EF4-FFF2-40B4-BE49-F238E27FC236}">
                          <a16:creationId xmlns:a16="http://schemas.microsoft.com/office/drawing/2014/main" id="{CADDB3A1-617D-4AB4-9EE1-EC1A5F3D5C0C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37" name="角丸四角形 334">
                      <a:extLst>
                        <a:ext uri="{FF2B5EF4-FFF2-40B4-BE49-F238E27FC236}">
                          <a16:creationId xmlns:a16="http://schemas.microsoft.com/office/drawing/2014/main" id="{918C9C84-18B5-42A7-831F-7F05A5664930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380" name="グループ化 1379">
            <a:extLst>
              <a:ext uri="{FF2B5EF4-FFF2-40B4-BE49-F238E27FC236}">
                <a16:creationId xmlns:a16="http://schemas.microsoft.com/office/drawing/2014/main" id="{8A9BED91-0CEB-40F0-A8A7-7D6EF0B3F3F1}"/>
              </a:ext>
            </a:extLst>
          </p:cNvPr>
          <p:cNvGrpSpPr/>
          <p:nvPr/>
        </p:nvGrpSpPr>
        <p:grpSpPr>
          <a:xfrm>
            <a:off x="697940" y="2885506"/>
            <a:ext cx="1101674" cy="1434017"/>
            <a:chOff x="2767513" y="3713933"/>
            <a:chExt cx="1101674" cy="1434017"/>
          </a:xfrm>
        </p:grpSpPr>
        <p:grpSp>
          <p:nvGrpSpPr>
            <p:cNvPr id="1381" name="グループ化 1380">
              <a:extLst>
                <a:ext uri="{FF2B5EF4-FFF2-40B4-BE49-F238E27FC236}">
                  <a16:creationId xmlns:a16="http://schemas.microsoft.com/office/drawing/2014/main" id="{0F5CE2A0-7C03-4BCE-8B50-5C3F947002B5}"/>
                </a:ext>
              </a:extLst>
            </p:cNvPr>
            <p:cNvGrpSpPr/>
            <p:nvPr/>
          </p:nvGrpSpPr>
          <p:grpSpPr>
            <a:xfrm>
              <a:off x="2913930" y="3713933"/>
              <a:ext cx="719603" cy="1297795"/>
              <a:chOff x="2913930" y="3713933"/>
              <a:chExt cx="719603" cy="1297795"/>
            </a:xfrm>
          </p:grpSpPr>
          <p:sp>
            <p:nvSpPr>
              <p:cNvPr id="1409" name="円/楕円 539">
                <a:extLst>
                  <a:ext uri="{FF2B5EF4-FFF2-40B4-BE49-F238E27FC236}">
                    <a16:creationId xmlns:a16="http://schemas.microsoft.com/office/drawing/2014/main" id="{5100A200-87D9-4925-A503-82C6179773DC}"/>
                  </a:ext>
                </a:extLst>
              </p:cNvPr>
              <p:cNvSpPr/>
              <p:nvPr/>
            </p:nvSpPr>
            <p:spPr>
              <a:xfrm>
                <a:off x="2966689" y="3894893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0" name="円/楕円 540">
                <a:extLst>
                  <a:ext uri="{FF2B5EF4-FFF2-40B4-BE49-F238E27FC236}">
                    <a16:creationId xmlns:a16="http://schemas.microsoft.com/office/drawing/2014/main" id="{663EFB3A-EBF8-4352-8BBD-BAB7C774BCAB}"/>
                  </a:ext>
                </a:extLst>
              </p:cNvPr>
              <p:cNvSpPr/>
              <p:nvPr/>
            </p:nvSpPr>
            <p:spPr>
              <a:xfrm>
                <a:off x="3100609" y="3882134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1" name="フリーフォーム 1304">
                <a:extLst>
                  <a:ext uri="{FF2B5EF4-FFF2-40B4-BE49-F238E27FC236}">
                    <a16:creationId xmlns:a16="http://schemas.microsoft.com/office/drawing/2014/main" id="{F8FA4576-B693-4845-BBEE-14BD40210506}"/>
                  </a:ext>
                </a:extLst>
              </p:cNvPr>
              <p:cNvSpPr/>
              <p:nvPr/>
            </p:nvSpPr>
            <p:spPr>
              <a:xfrm>
                <a:off x="2943403" y="3713933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2" name="片側の 2 つの角を丸めた四角形 1305">
                <a:extLst>
                  <a:ext uri="{FF2B5EF4-FFF2-40B4-BE49-F238E27FC236}">
                    <a16:creationId xmlns:a16="http://schemas.microsoft.com/office/drawing/2014/main" id="{46036077-AFF9-4AFF-A85D-60E58E1B1AE3}"/>
                  </a:ext>
                </a:extLst>
              </p:cNvPr>
              <p:cNvSpPr/>
              <p:nvPr/>
            </p:nvSpPr>
            <p:spPr>
              <a:xfrm rot="10800000">
                <a:off x="3203741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3" name="円/楕円 544">
                <a:extLst>
                  <a:ext uri="{FF2B5EF4-FFF2-40B4-BE49-F238E27FC236}">
                    <a16:creationId xmlns:a16="http://schemas.microsoft.com/office/drawing/2014/main" id="{88E00705-5EBC-444E-AC4C-0C961F55E80F}"/>
                  </a:ext>
                </a:extLst>
              </p:cNvPr>
              <p:cNvSpPr/>
              <p:nvPr/>
            </p:nvSpPr>
            <p:spPr>
              <a:xfrm rot="20700000">
                <a:off x="2913930" y="403158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4" name="円/楕円 545">
                <a:extLst>
                  <a:ext uri="{FF2B5EF4-FFF2-40B4-BE49-F238E27FC236}">
                    <a16:creationId xmlns:a16="http://schemas.microsoft.com/office/drawing/2014/main" id="{6033E100-FD81-4F9A-A42D-1D4B5782F7CD}"/>
                  </a:ext>
                </a:extLst>
              </p:cNvPr>
              <p:cNvSpPr/>
              <p:nvPr/>
            </p:nvSpPr>
            <p:spPr>
              <a:xfrm rot="900000" flipH="1">
                <a:off x="3458598" y="40315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5" name="円/楕円 546">
                <a:extLst>
                  <a:ext uri="{FF2B5EF4-FFF2-40B4-BE49-F238E27FC236}">
                    <a16:creationId xmlns:a16="http://schemas.microsoft.com/office/drawing/2014/main" id="{DC6743A2-3982-4581-AFF1-48EF647AA961}"/>
                  </a:ext>
                </a:extLst>
              </p:cNvPr>
              <p:cNvSpPr/>
              <p:nvPr/>
            </p:nvSpPr>
            <p:spPr>
              <a:xfrm>
                <a:off x="2997424" y="3790894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6" name="月 1415">
                <a:extLst>
                  <a:ext uri="{FF2B5EF4-FFF2-40B4-BE49-F238E27FC236}">
                    <a16:creationId xmlns:a16="http://schemas.microsoft.com/office/drawing/2014/main" id="{707A7B30-B3E1-42B7-9452-9B2903156B72}"/>
                  </a:ext>
                </a:extLst>
              </p:cNvPr>
              <p:cNvSpPr/>
              <p:nvPr/>
            </p:nvSpPr>
            <p:spPr>
              <a:xfrm>
                <a:off x="2979595" y="3859968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7" name="月 1416">
                <a:extLst>
                  <a:ext uri="{FF2B5EF4-FFF2-40B4-BE49-F238E27FC236}">
                    <a16:creationId xmlns:a16="http://schemas.microsoft.com/office/drawing/2014/main" id="{C7F85641-183F-4777-8DA7-D7DF0EA70BA0}"/>
                  </a:ext>
                </a:extLst>
              </p:cNvPr>
              <p:cNvSpPr/>
              <p:nvPr/>
            </p:nvSpPr>
            <p:spPr>
              <a:xfrm flipH="1">
                <a:off x="3488359" y="3859968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8" name="月 1417">
                <a:extLst>
                  <a:ext uri="{FF2B5EF4-FFF2-40B4-BE49-F238E27FC236}">
                    <a16:creationId xmlns:a16="http://schemas.microsoft.com/office/drawing/2014/main" id="{017E94E1-2F72-441C-89FE-067FA868F22E}"/>
                  </a:ext>
                </a:extLst>
              </p:cNvPr>
              <p:cNvSpPr/>
              <p:nvPr/>
            </p:nvSpPr>
            <p:spPr>
              <a:xfrm rot="1800000">
                <a:off x="2988452" y="3731259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9" name="月 1418">
                <a:extLst>
                  <a:ext uri="{FF2B5EF4-FFF2-40B4-BE49-F238E27FC236}">
                    <a16:creationId xmlns:a16="http://schemas.microsoft.com/office/drawing/2014/main" id="{6C54FA92-2F02-49C8-8497-062E7225F3A3}"/>
                  </a:ext>
                </a:extLst>
              </p:cNvPr>
              <p:cNvSpPr/>
              <p:nvPr/>
            </p:nvSpPr>
            <p:spPr>
              <a:xfrm rot="19800000" flipH="1">
                <a:off x="3432695" y="3731259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0" name="月 1419">
                <a:extLst>
                  <a:ext uri="{FF2B5EF4-FFF2-40B4-BE49-F238E27FC236}">
                    <a16:creationId xmlns:a16="http://schemas.microsoft.com/office/drawing/2014/main" id="{E9853DDB-3707-43B2-8452-64570453A1A0}"/>
                  </a:ext>
                </a:extLst>
              </p:cNvPr>
              <p:cNvSpPr/>
              <p:nvPr/>
            </p:nvSpPr>
            <p:spPr>
              <a:xfrm rot="1800000">
                <a:off x="3065481" y="373500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1" name="月 1420">
                <a:extLst>
                  <a:ext uri="{FF2B5EF4-FFF2-40B4-BE49-F238E27FC236}">
                    <a16:creationId xmlns:a16="http://schemas.microsoft.com/office/drawing/2014/main" id="{DBEE1590-DA4A-4659-9130-2460A9F43815}"/>
                  </a:ext>
                </a:extLst>
              </p:cNvPr>
              <p:cNvSpPr/>
              <p:nvPr/>
            </p:nvSpPr>
            <p:spPr>
              <a:xfrm rot="19800000" flipH="1">
                <a:off x="3377713" y="3735002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2" name="月 1421">
                <a:extLst>
                  <a:ext uri="{FF2B5EF4-FFF2-40B4-BE49-F238E27FC236}">
                    <a16:creationId xmlns:a16="http://schemas.microsoft.com/office/drawing/2014/main" id="{6C77F951-3831-4CB4-A1A7-F6D609A89A25}"/>
                  </a:ext>
                </a:extLst>
              </p:cNvPr>
              <p:cNvSpPr/>
              <p:nvPr/>
            </p:nvSpPr>
            <p:spPr>
              <a:xfrm rot="1800000">
                <a:off x="3132689" y="3744012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3" name="月 1422">
                <a:extLst>
                  <a:ext uri="{FF2B5EF4-FFF2-40B4-BE49-F238E27FC236}">
                    <a16:creationId xmlns:a16="http://schemas.microsoft.com/office/drawing/2014/main" id="{AE09E29D-522B-4B00-8FF2-69E39785E5CC}"/>
                  </a:ext>
                </a:extLst>
              </p:cNvPr>
              <p:cNvSpPr/>
              <p:nvPr/>
            </p:nvSpPr>
            <p:spPr>
              <a:xfrm rot="19800000" flipH="1">
                <a:off x="3329851" y="374401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4" name="月 1423">
                <a:extLst>
                  <a:ext uri="{FF2B5EF4-FFF2-40B4-BE49-F238E27FC236}">
                    <a16:creationId xmlns:a16="http://schemas.microsoft.com/office/drawing/2014/main" id="{D72A9353-8F44-476D-98A3-44D75824207B}"/>
                  </a:ext>
                </a:extLst>
              </p:cNvPr>
              <p:cNvSpPr/>
              <p:nvPr/>
            </p:nvSpPr>
            <p:spPr>
              <a:xfrm rot="16200000" flipV="1">
                <a:off x="3116777" y="3859303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5" name="円/楕円 609">
                <a:extLst>
                  <a:ext uri="{FF2B5EF4-FFF2-40B4-BE49-F238E27FC236}">
                    <a16:creationId xmlns:a16="http://schemas.microsoft.com/office/drawing/2014/main" id="{F2CDF80C-4281-4DD7-8277-5927490FA05A}"/>
                  </a:ext>
                </a:extLst>
              </p:cNvPr>
              <p:cNvSpPr/>
              <p:nvPr/>
            </p:nvSpPr>
            <p:spPr>
              <a:xfrm>
                <a:off x="3071927" y="4031795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6" name="円/楕円 612">
                <a:extLst>
                  <a:ext uri="{FF2B5EF4-FFF2-40B4-BE49-F238E27FC236}">
                    <a16:creationId xmlns:a16="http://schemas.microsoft.com/office/drawing/2014/main" id="{26274491-BB69-4F4E-B43A-A1740CDC1451}"/>
                  </a:ext>
                </a:extLst>
              </p:cNvPr>
              <p:cNvSpPr/>
              <p:nvPr/>
            </p:nvSpPr>
            <p:spPr>
              <a:xfrm>
                <a:off x="3101914" y="4036295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7" name="円/楕円 616">
                <a:extLst>
                  <a:ext uri="{FF2B5EF4-FFF2-40B4-BE49-F238E27FC236}">
                    <a16:creationId xmlns:a16="http://schemas.microsoft.com/office/drawing/2014/main" id="{876B57EF-50C5-4C37-825F-0A482881AC7A}"/>
                  </a:ext>
                </a:extLst>
              </p:cNvPr>
              <p:cNvSpPr/>
              <p:nvPr/>
            </p:nvSpPr>
            <p:spPr>
              <a:xfrm>
                <a:off x="3122929" y="405552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8" name="月 1427">
                <a:extLst>
                  <a:ext uri="{FF2B5EF4-FFF2-40B4-BE49-F238E27FC236}">
                    <a16:creationId xmlns:a16="http://schemas.microsoft.com/office/drawing/2014/main" id="{528CB363-277F-4077-91EC-86B69EF1069C}"/>
                  </a:ext>
                </a:extLst>
              </p:cNvPr>
              <p:cNvSpPr/>
              <p:nvPr/>
            </p:nvSpPr>
            <p:spPr>
              <a:xfrm rot="16200000" flipV="1">
                <a:off x="3390621" y="3859303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9" name="円/楕円 619">
                <a:extLst>
                  <a:ext uri="{FF2B5EF4-FFF2-40B4-BE49-F238E27FC236}">
                    <a16:creationId xmlns:a16="http://schemas.microsoft.com/office/drawing/2014/main" id="{CBFB9A37-DAE0-4501-9A7D-9D2833047076}"/>
                  </a:ext>
                </a:extLst>
              </p:cNvPr>
              <p:cNvSpPr/>
              <p:nvPr/>
            </p:nvSpPr>
            <p:spPr>
              <a:xfrm>
                <a:off x="3345771" y="4031795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0" name="円/楕円 631">
                <a:extLst>
                  <a:ext uri="{FF2B5EF4-FFF2-40B4-BE49-F238E27FC236}">
                    <a16:creationId xmlns:a16="http://schemas.microsoft.com/office/drawing/2014/main" id="{CC789B97-4DF1-4BB4-B6BE-4319E9832529}"/>
                  </a:ext>
                </a:extLst>
              </p:cNvPr>
              <p:cNvSpPr/>
              <p:nvPr/>
            </p:nvSpPr>
            <p:spPr>
              <a:xfrm>
                <a:off x="3375758" y="4036295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1" name="円/楕円 641">
                <a:extLst>
                  <a:ext uri="{FF2B5EF4-FFF2-40B4-BE49-F238E27FC236}">
                    <a16:creationId xmlns:a16="http://schemas.microsoft.com/office/drawing/2014/main" id="{0433722C-292B-4E39-A216-3705FFB40556}"/>
                  </a:ext>
                </a:extLst>
              </p:cNvPr>
              <p:cNvSpPr/>
              <p:nvPr/>
            </p:nvSpPr>
            <p:spPr>
              <a:xfrm>
                <a:off x="3396773" y="405552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2" name="円/楕円 632">
                <a:extLst>
                  <a:ext uri="{FF2B5EF4-FFF2-40B4-BE49-F238E27FC236}">
                    <a16:creationId xmlns:a16="http://schemas.microsoft.com/office/drawing/2014/main" id="{D7A2B792-35E8-4CD7-9151-E82D3F585604}"/>
                  </a:ext>
                </a:extLst>
              </p:cNvPr>
              <p:cNvSpPr/>
              <p:nvPr/>
            </p:nvSpPr>
            <p:spPr>
              <a:xfrm>
                <a:off x="3231447" y="4226094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3" name="片側の 2 つの角を丸めた四角形 1326">
                <a:extLst>
                  <a:ext uri="{FF2B5EF4-FFF2-40B4-BE49-F238E27FC236}">
                    <a16:creationId xmlns:a16="http://schemas.microsoft.com/office/drawing/2014/main" id="{3807C803-4B7F-460F-903D-C0AA76349F40}"/>
                  </a:ext>
                </a:extLst>
              </p:cNvPr>
              <p:cNvSpPr/>
              <p:nvPr/>
            </p:nvSpPr>
            <p:spPr>
              <a:xfrm>
                <a:off x="2994082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4" name="フリーフォーム 1327">
                <a:extLst>
                  <a:ext uri="{FF2B5EF4-FFF2-40B4-BE49-F238E27FC236}">
                    <a16:creationId xmlns:a16="http://schemas.microsoft.com/office/drawing/2014/main" id="{628430A9-1BAF-4A03-83DB-B2DB67969BB5}"/>
                  </a:ext>
                </a:extLst>
              </p:cNvPr>
              <p:cNvSpPr/>
              <p:nvPr/>
            </p:nvSpPr>
            <p:spPr>
              <a:xfrm>
                <a:off x="2973116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5" name="直角三角形 1434">
                <a:extLst>
                  <a:ext uri="{FF2B5EF4-FFF2-40B4-BE49-F238E27FC236}">
                    <a16:creationId xmlns:a16="http://schemas.microsoft.com/office/drawing/2014/main" id="{5FD43A12-EF1E-4D52-B880-1858C2DE9CA7}"/>
                  </a:ext>
                </a:extLst>
              </p:cNvPr>
              <p:cNvSpPr/>
              <p:nvPr/>
            </p:nvSpPr>
            <p:spPr>
              <a:xfrm rot="5400000">
                <a:off x="3109910" y="4476781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6" name="直角三角形 1435">
                <a:extLst>
                  <a:ext uri="{FF2B5EF4-FFF2-40B4-BE49-F238E27FC236}">
                    <a16:creationId xmlns:a16="http://schemas.microsoft.com/office/drawing/2014/main" id="{53230766-0274-459F-B6F2-2036F70AF034}"/>
                  </a:ext>
                </a:extLst>
              </p:cNvPr>
              <p:cNvSpPr/>
              <p:nvPr/>
            </p:nvSpPr>
            <p:spPr>
              <a:xfrm rot="16200000" flipH="1">
                <a:off x="3274647" y="4476781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7" name="円/楕円 4">
                <a:extLst>
                  <a:ext uri="{FF2B5EF4-FFF2-40B4-BE49-F238E27FC236}">
                    <a16:creationId xmlns:a16="http://schemas.microsoft.com/office/drawing/2014/main" id="{F445F90A-9D71-437E-8E50-7E2A8A3FA971}"/>
                  </a:ext>
                </a:extLst>
              </p:cNvPr>
              <p:cNvSpPr/>
              <p:nvPr/>
            </p:nvSpPr>
            <p:spPr>
              <a:xfrm flipV="1">
                <a:off x="3199626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8" name="月 1437">
                <a:extLst>
                  <a:ext uri="{FF2B5EF4-FFF2-40B4-BE49-F238E27FC236}">
                    <a16:creationId xmlns:a16="http://schemas.microsoft.com/office/drawing/2014/main" id="{EB61E634-328A-4754-991C-A05EF24D6A5C}"/>
                  </a:ext>
                </a:extLst>
              </p:cNvPr>
              <p:cNvSpPr/>
              <p:nvPr/>
            </p:nvSpPr>
            <p:spPr>
              <a:xfrm rot="5400000">
                <a:off x="3121605" y="3976355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9" name="月 1438">
                <a:extLst>
                  <a:ext uri="{FF2B5EF4-FFF2-40B4-BE49-F238E27FC236}">
                    <a16:creationId xmlns:a16="http://schemas.microsoft.com/office/drawing/2014/main" id="{941CF293-93CB-46B2-BDA3-1B6080C694D2}"/>
                  </a:ext>
                </a:extLst>
              </p:cNvPr>
              <p:cNvSpPr/>
              <p:nvPr/>
            </p:nvSpPr>
            <p:spPr>
              <a:xfrm rot="5400000">
                <a:off x="3395449" y="3976355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82" name="グループ化 1381">
              <a:extLst>
                <a:ext uri="{FF2B5EF4-FFF2-40B4-BE49-F238E27FC236}">
                  <a16:creationId xmlns:a16="http://schemas.microsoft.com/office/drawing/2014/main" id="{A40961F7-B312-4B10-80D8-5627205B2081}"/>
                </a:ext>
              </a:extLst>
            </p:cNvPr>
            <p:cNvGrpSpPr/>
            <p:nvPr/>
          </p:nvGrpSpPr>
          <p:grpSpPr>
            <a:xfrm>
              <a:off x="3414791" y="4055323"/>
              <a:ext cx="454396" cy="909780"/>
              <a:chOff x="-1248362" y="4644497"/>
              <a:chExt cx="454396" cy="909780"/>
            </a:xfrm>
          </p:grpSpPr>
          <p:sp>
            <p:nvSpPr>
              <p:cNvPr id="1398" name="角丸四角形 177">
                <a:extLst>
                  <a:ext uri="{FF2B5EF4-FFF2-40B4-BE49-F238E27FC236}">
                    <a16:creationId xmlns:a16="http://schemas.microsoft.com/office/drawing/2014/main" id="{293F903B-35B5-4502-9361-94F262A464C8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99" name="グループ化 1398">
                <a:extLst>
                  <a:ext uri="{FF2B5EF4-FFF2-40B4-BE49-F238E27FC236}">
                    <a16:creationId xmlns:a16="http://schemas.microsoft.com/office/drawing/2014/main" id="{958AF6A1-300D-458C-9D42-035844C2ED81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403" name="グループ化 1402">
                  <a:extLst>
                    <a:ext uri="{FF2B5EF4-FFF2-40B4-BE49-F238E27FC236}">
                      <a16:creationId xmlns:a16="http://schemas.microsoft.com/office/drawing/2014/main" id="{829DDE89-8B50-4922-88A7-33911CA96BEE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405" name="四角形: 角を丸くする 1404">
                    <a:extLst>
                      <a:ext uri="{FF2B5EF4-FFF2-40B4-BE49-F238E27FC236}">
                        <a16:creationId xmlns:a16="http://schemas.microsoft.com/office/drawing/2014/main" id="{E6B8E266-1A84-4802-A8B9-465C1C434365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06" name="四角形: 角を丸くする 1405">
                    <a:extLst>
                      <a:ext uri="{FF2B5EF4-FFF2-40B4-BE49-F238E27FC236}">
                        <a16:creationId xmlns:a16="http://schemas.microsoft.com/office/drawing/2014/main" id="{3D808F2A-3F29-4F86-B7F8-47E1E6C12BA0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07" name="フリーフォーム: 図形 1406">
                    <a:extLst>
                      <a:ext uri="{FF2B5EF4-FFF2-40B4-BE49-F238E27FC236}">
                        <a16:creationId xmlns:a16="http://schemas.microsoft.com/office/drawing/2014/main" id="{7EFD99DA-0A43-4B1F-9134-28DF4B774F9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08" name="フリーフォーム: 図形 1407">
                    <a:extLst>
                      <a:ext uri="{FF2B5EF4-FFF2-40B4-BE49-F238E27FC236}">
                        <a16:creationId xmlns:a16="http://schemas.microsoft.com/office/drawing/2014/main" id="{D92E6A6B-6922-4F92-9520-C0CA16CF919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04" name="フリーフォーム: 図形 1403">
                  <a:extLst>
                    <a:ext uri="{FF2B5EF4-FFF2-40B4-BE49-F238E27FC236}">
                      <a16:creationId xmlns:a16="http://schemas.microsoft.com/office/drawing/2014/main" id="{B9F94FEA-013D-44F8-831B-BC8A885B57F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00" name="グループ化 1399">
                <a:extLst>
                  <a:ext uri="{FF2B5EF4-FFF2-40B4-BE49-F238E27FC236}">
                    <a16:creationId xmlns:a16="http://schemas.microsoft.com/office/drawing/2014/main" id="{7F1D9BA1-85CA-42A5-B56B-4394DDB2F3B3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401" name="台形 1400">
                  <a:extLst>
                    <a:ext uri="{FF2B5EF4-FFF2-40B4-BE49-F238E27FC236}">
                      <a16:creationId xmlns:a16="http://schemas.microsoft.com/office/drawing/2014/main" id="{5CE6430D-2652-4FFE-B0BE-1B6D07FECCBD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2" name="片側の 2 つの角を丸めた四角形 186">
                  <a:extLst>
                    <a:ext uri="{FF2B5EF4-FFF2-40B4-BE49-F238E27FC236}">
                      <a16:creationId xmlns:a16="http://schemas.microsoft.com/office/drawing/2014/main" id="{CF637927-6B79-40BF-9831-D362AFF707E8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383" name="グループ化 1382">
              <a:extLst>
                <a:ext uri="{FF2B5EF4-FFF2-40B4-BE49-F238E27FC236}">
                  <a16:creationId xmlns:a16="http://schemas.microsoft.com/office/drawing/2014/main" id="{FD130BDE-4D06-47E8-A592-70DBBE3C7B0B}"/>
                </a:ext>
              </a:extLst>
            </p:cNvPr>
            <p:cNvGrpSpPr/>
            <p:nvPr/>
          </p:nvGrpSpPr>
          <p:grpSpPr>
            <a:xfrm flipH="1">
              <a:off x="2767513" y="4668819"/>
              <a:ext cx="451239" cy="479131"/>
              <a:chOff x="8551656" y="1545754"/>
              <a:chExt cx="1004702" cy="1066807"/>
            </a:xfrm>
          </p:grpSpPr>
          <p:sp>
            <p:nvSpPr>
              <p:cNvPr id="1384" name="角丸四角形 177">
                <a:extLst>
                  <a:ext uri="{FF2B5EF4-FFF2-40B4-BE49-F238E27FC236}">
                    <a16:creationId xmlns:a16="http://schemas.microsoft.com/office/drawing/2014/main" id="{16D61B58-A62C-4998-9A03-01042C84F3F2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85" name="グループ化 1384">
                <a:extLst>
                  <a:ext uri="{FF2B5EF4-FFF2-40B4-BE49-F238E27FC236}">
                    <a16:creationId xmlns:a16="http://schemas.microsoft.com/office/drawing/2014/main" id="{1520731A-91F4-4F97-871A-95A22DF14822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1395" name="円/楕円 24">
                  <a:extLst>
                    <a:ext uri="{FF2B5EF4-FFF2-40B4-BE49-F238E27FC236}">
                      <a16:creationId xmlns:a16="http://schemas.microsoft.com/office/drawing/2014/main" id="{BFAD9C49-401E-43E0-9E0B-496BBCBB7BFB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6" name="円/楕円 24">
                  <a:extLst>
                    <a:ext uri="{FF2B5EF4-FFF2-40B4-BE49-F238E27FC236}">
                      <a16:creationId xmlns:a16="http://schemas.microsoft.com/office/drawing/2014/main" id="{9BACB246-F511-4705-BCB4-45F9BD93EFDC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97" name="円/楕円 24">
                  <a:extLst>
                    <a:ext uri="{FF2B5EF4-FFF2-40B4-BE49-F238E27FC236}">
                      <a16:creationId xmlns:a16="http://schemas.microsoft.com/office/drawing/2014/main" id="{FFE2409E-21AB-4D6F-BC16-CC0F83300A6D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86" name="グループ化 1385">
                <a:extLst>
                  <a:ext uri="{FF2B5EF4-FFF2-40B4-BE49-F238E27FC236}">
                    <a16:creationId xmlns:a16="http://schemas.microsoft.com/office/drawing/2014/main" id="{AF20D1DB-EC0D-4B6B-96D4-D7880925AD96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1387" name="角丸四角形 278">
                  <a:extLst>
                    <a:ext uri="{FF2B5EF4-FFF2-40B4-BE49-F238E27FC236}">
                      <a16:creationId xmlns:a16="http://schemas.microsoft.com/office/drawing/2014/main" id="{68FEB3E2-7558-4B18-ABF3-B5C44C594515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88" name="グループ化 1387">
                  <a:extLst>
                    <a:ext uri="{FF2B5EF4-FFF2-40B4-BE49-F238E27FC236}">
                      <a16:creationId xmlns:a16="http://schemas.microsoft.com/office/drawing/2014/main" id="{7528AE15-C3F8-4D1D-B0D1-9C46972A7C30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1389" name="円/楕円 25">
                    <a:extLst>
                      <a:ext uri="{FF2B5EF4-FFF2-40B4-BE49-F238E27FC236}">
                        <a16:creationId xmlns:a16="http://schemas.microsoft.com/office/drawing/2014/main" id="{BD191C87-5FD7-4B62-AC84-420A27F1253A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390" name="グループ化 1389">
                    <a:extLst>
                      <a:ext uri="{FF2B5EF4-FFF2-40B4-BE49-F238E27FC236}">
                        <a16:creationId xmlns:a16="http://schemas.microsoft.com/office/drawing/2014/main" id="{CB375484-7EE4-4F52-A0BB-90164DC1E01F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1391" name="角丸四角形 331">
                      <a:extLst>
                        <a:ext uri="{FF2B5EF4-FFF2-40B4-BE49-F238E27FC236}">
                          <a16:creationId xmlns:a16="http://schemas.microsoft.com/office/drawing/2014/main" id="{A704E1B7-28B6-45F8-8F42-AF8607B8CA6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92" name="角丸四角形 332">
                      <a:extLst>
                        <a:ext uri="{FF2B5EF4-FFF2-40B4-BE49-F238E27FC236}">
                          <a16:creationId xmlns:a16="http://schemas.microsoft.com/office/drawing/2014/main" id="{9265E792-C15C-41C5-AF37-48FA20DCD916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93" name="角丸四角形 333">
                      <a:extLst>
                        <a:ext uri="{FF2B5EF4-FFF2-40B4-BE49-F238E27FC236}">
                          <a16:creationId xmlns:a16="http://schemas.microsoft.com/office/drawing/2014/main" id="{D59995A8-22C2-4DBF-8620-D851B952AC0D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94" name="角丸四角形 334">
                      <a:extLst>
                        <a:ext uri="{FF2B5EF4-FFF2-40B4-BE49-F238E27FC236}">
                          <a16:creationId xmlns:a16="http://schemas.microsoft.com/office/drawing/2014/main" id="{BBD0DE14-6664-41E5-96B9-C0044E9EF85C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440" name="グループ化 1439">
            <a:extLst>
              <a:ext uri="{FF2B5EF4-FFF2-40B4-BE49-F238E27FC236}">
                <a16:creationId xmlns:a16="http://schemas.microsoft.com/office/drawing/2014/main" id="{B9855C57-3635-45A4-A5AD-A59C54C6D74E}"/>
              </a:ext>
            </a:extLst>
          </p:cNvPr>
          <p:cNvGrpSpPr/>
          <p:nvPr/>
        </p:nvGrpSpPr>
        <p:grpSpPr>
          <a:xfrm>
            <a:off x="2546917" y="2865507"/>
            <a:ext cx="1102492" cy="1454016"/>
            <a:chOff x="3739063" y="3693934"/>
            <a:chExt cx="1102492" cy="1454016"/>
          </a:xfrm>
        </p:grpSpPr>
        <p:grpSp>
          <p:nvGrpSpPr>
            <p:cNvPr id="1441" name="グループ化 1440">
              <a:extLst>
                <a:ext uri="{FF2B5EF4-FFF2-40B4-BE49-F238E27FC236}">
                  <a16:creationId xmlns:a16="http://schemas.microsoft.com/office/drawing/2014/main" id="{DA006DFA-ACD0-42A6-9E3F-E4DB4266F4C5}"/>
                </a:ext>
              </a:extLst>
            </p:cNvPr>
            <p:cNvGrpSpPr/>
            <p:nvPr/>
          </p:nvGrpSpPr>
          <p:grpSpPr>
            <a:xfrm>
              <a:off x="3886387" y="3693934"/>
              <a:ext cx="719603" cy="1317794"/>
              <a:chOff x="3886387" y="3693934"/>
              <a:chExt cx="719603" cy="1317794"/>
            </a:xfrm>
          </p:grpSpPr>
          <p:sp>
            <p:nvSpPr>
              <p:cNvPr id="1469" name="フローチャート: 論理積ゲート 213">
                <a:extLst>
                  <a:ext uri="{FF2B5EF4-FFF2-40B4-BE49-F238E27FC236}">
                    <a16:creationId xmlns:a16="http://schemas.microsoft.com/office/drawing/2014/main" id="{160C0033-BAB8-417A-B4E5-4283FF64F5E2}"/>
                  </a:ext>
                </a:extLst>
              </p:cNvPr>
              <p:cNvSpPr/>
              <p:nvPr/>
            </p:nvSpPr>
            <p:spPr>
              <a:xfrm rot="16200000">
                <a:off x="3903077" y="3693934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0" name="片側の 2 つの角を丸めた四角形 1342">
                <a:extLst>
                  <a:ext uri="{FF2B5EF4-FFF2-40B4-BE49-F238E27FC236}">
                    <a16:creationId xmlns:a16="http://schemas.microsoft.com/office/drawing/2014/main" id="{F25FAF08-3C7C-4DCE-ADA1-BD27ED668F41}"/>
                  </a:ext>
                </a:extLst>
              </p:cNvPr>
              <p:cNvSpPr/>
              <p:nvPr/>
            </p:nvSpPr>
            <p:spPr>
              <a:xfrm rot="10800000">
                <a:off x="4176197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1" name="円/楕円 689">
                <a:extLst>
                  <a:ext uri="{FF2B5EF4-FFF2-40B4-BE49-F238E27FC236}">
                    <a16:creationId xmlns:a16="http://schemas.microsoft.com/office/drawing/2014/main" id="{807EEA2A-6C50-4887-B020-40DBF102D766}"/>
                  </a:ext>
                </a:extLst>
              </p:cNvPr>
              <p:cNvSpPr/>
              <p:nvPr/>
            </p:nvSpPr>
            <p:spPr>
              <a:xfrm rot="20700000">
                <a:off x="3886387" y="403158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2" name="円/楕円 690">
                <a:extLst>
                  <a:ext uri="{FF2B5EF4-FFF2-40B4-BE49-F238E27FC236}">
                    <a16:creationId xmlns:a16="http://schemas.microsoft.com/office/drawing/2014/main" id="{66F94D69-09F2-4CF6-9364-A4A7669A2074}"/>
                  </a:ext>
                </a:extLst>
              </p:cNvPr>
              <p:cNvSpPr/>
              <p:nvPr/>
            </p:nvSpPr>
            <p:spPr>
              <a:xfrm rot="900000" flipH="1">
                <a:off x="4431055" y="40315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3" name="円/楕円 691">
                <a:extLst>
                  <a:ext uri="{FF2B5EF4-FFF2-40B4-BE49-F238E27FC236}">
                    <a16:creationId xmlns:a16="http://schemas.microsoft.com/office/drawing/2014/main" id="{89213393-D779-4C49-B43E-857F816B73EB}"/>
                  </a:ext>
                </a:extLst>
              </p:cNvPr>
              <p:cNvSpPr/>
              <p:nvPr/>
            </p:nvSpPr>
            <p:spPr>
              <a:xfrm>
                <a:off x="3956666" y="3778013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4" name="月 1473">
                <a:extLst>
                  <a:ext uri="{FF2B5EF4-FFF2-40B4-BE49-F238E27FC236}">
                    <a16:creationId xmlns:a16="http://schemas.microsoft.com/office/drawing/2014/main" id="{30518009-4C35-4830-A694-D248D85E234E}"/>
                  </a:ext>
                </a:extLst>
              </p:cNvPr>
              <p:cNvSpPr/>
              <p:nvPr/>
            </p:nvSpPr>
            <p:spPr>
              <a:xfrm rot="16200000" flipV="1">
                <a:off x="4068874" y="3842219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5" name="月 1474">
                <a:extLst>
                  <a:ext uri="{FF2B5EF4-FFF2-40B4-BE49-F238E27FC236}">
                    <a16:creationId xmlns:a16="http://schemas.microsoft.com/office/drawing/2014/main" id="{0AC16B54-9870-4A18-8D1F-A811C124270C}"/>
                  </a:ext>
                </a:extLst>
              </p:cNvPr>
              <p:cNvSpPr/>
              <p:nvPr/>
            </p:nvSpPr>
            <p:spPr>
              <a:xfrm rot="16200000" flipV="1">
                <a:off x="4359387" y="3842219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6" name="円/楕円 702">
                <a:extLst>
                  <a:ext uri="{FF2B5EF4-FFF2-40B4-BE49-F238E27FC236}">
                    <a16:creationId xmlns:a16="http://schemas.microsoft.com/office/drawing/2014/main" id="{3DE3C1FC-B816-48BF-B095-A10AE7EBC0E1}"/>
                  </a:ext>
                </a:extLst>
              </p:cNvPr>
              <p:cNvSpPr/>
              <p:nvPr/>
            </p:nvSpPr>
            <p:spPr>
              <a:xfrm>
                <a:off x="4065586" y="3983199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7" name="円/楕円 703">
                <a:extLst>
                  <a:ext uri="{FF2B5EF4-FFF2-40B4-BE49-F238E27FC236}">
                    <a16:creationId xmlns:a16="http://schemas.microsoft.com/office/drawing/2014/main" id="{DD9F47C0-F3F2-44EE-BA39-BBD0C85508CB}"/>
                  </a:ext>
                </a:extLst>
              </p:cNvPr>
              <p:cNvSpPr/>
              <p:nvPr/>
            </p:nvSpPr>
            <p:spPr>
              <a:xfrm>
                <a:off x="4346573" y="3983199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8" name="円/楕円 632">
                <a:extLst>
                  <a:ext uri="{FF2B5EF4-FFF2-40B4-BE49-F238E27FC236}">
                    <a16:creationId xmlns:a16="http://schemas.microsoft.com/office/drawing/2014/main" id="{0AAA74ED-ED32-42EF-9B64-BCD8CE7311AF}"/>
                  </a:ext>
                </a:extLst>
              </p:cNvPr>
              <p:cNvSpPr/>
              <p:nvPr/>
            </p:nvSpPr>
            <p:spPr>
              <a:xfrm>
                <a:off x="4201814" y="4214758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9" name="片側の 2 つの角を丸めた四角形 1351">
                <a:extLst>
                  <a:ext uri="{FF2B5EF4-FFF2-40B4-BE49-F238E27FC236}">
                    <a16:creationId xmlns:a16="http://schemas.microsoft.com/office/drawing/2014/main" id="{B19D9235-3FD4-459B-8F10-5F767FA96943}"/>
                  </a:ext>
                </a:extLst>
              </p:cNvPr>
              <p:cNvSpPr/>
              <p:nvPr/>
            </p:nvSpPr>
            <p:spPr>
              <a:xfrm>
                <a:off x="3965632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0" name="フリーフォーム 1352">
                <a:extLst>
                  <a:ext uri="{FF2B5EF4-FFF2-40B4-BE49-F238E27FC236}">
                    <a16:creationId xmlns:a16="http://schemas.microsoft.com/office/drawing/2014/main" id="{B8D18E1F-BAE1-4F83-8F33-9E8190E0C833}"/>
                  </a:ext>
                </a:extLst>
              </p:cNvPr>
              <p:cNvSpPr/>
              <p:nvPr/>
            </p:nvSpPr>
            <p:spPr>
              <a:xfrm>
                <a:off x="3944666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1" name="直角三角形 1480">
                <a:extLst>
                  <a:ext uri="{FF2B5EF4-FFF2-40B4-BE49-F238E27FC236}">
                    <a16:creationId xmlns:a16="http://schemas.microsoft.com/office/drawing/2014/main" id="{DB646EF1-3DDB-40BD-AD1A-5D2542AFC9CE}"/>
                  </a:ext>
                </a:extLst>
              </p:cNvPr>
              <p:cNvSpPr/>
              <p:nvPr/>
            </p:nvSpPr>
            <p:spPr>
              <a:xfrm rot="5400000">
                <a:off x="4081460" y="4476781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2" name="直角三角形 1481">
                <a:extLst>
                  <a:ext uri="{FF2B5EF4-FFF2-40B4-BE49-F238E27FC236}">
                    <a16:creationId xmlns:a16="http://schemas.microsoft.com/office/drawing/2014/main" id="{B4562316-A26D-4FB9-BF45-EF0092479D62}"/>
                  </a:ext>
                </a:extLst>
              </p:cNvPr>
              <p:cNvSpPr/>
              <p:nvPr/>
            </p:nvSpPr>
            <p:spPr>
              <a:xfrm rot="16200000" flipH="1">
                <a:off x="4246197" y="4476781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3" name="円/楕円 4">
                <a:extLst>
                  <a:ext uri="{FF2B5EF4-FFF2-40B4-BE49-F238E27FC236}">
                    <a16:creationId xmlns:a16="http://schemas.microsoft.com/office/drawing/2014/main" id="{E84D5D5F-D358-40BF-93AE-2666989049AD}"/>
                  </a:ext>
                </a:extLst>
              </p:cNvPr>
              <p:cNvSpPr/>
              <p:nvPr/>
            </p:nvSpPr>
            <p:spPr>
              <a:xfrm flipV="1">
                <a:off x="4170178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42" name="グループ化 1441">
              <a:extLst>
                <a:ext uri="{FF2B5EF4-FFF2-40B4-BE49-F238E27FC236}">
                  <a16:creationId xmlns:a16="http://schemas.microsoft.com/office/drawing/2014/main" id="{CBA50EA3-8B3A-49F3-9193-538D81E35BA3}"/>
                </a:ext>
              </a:extLst>
            </p:cNvPr>
            <p:cNvGrpSpPr/>
            <p:nvPr/>
          </p:nvGrpSpPr>
          <p:grpSpPr>
            <a:xfrm>
              <a:off x="4387159" y="4054589"/>
              <a:ext cx="454396" cy="909780"/>
              <a:chOff x="-1248362" y="4644497"/>
              <a:chExt cx="454396" cy="909780"/>
            </a:xfrm>
          </p:grpSpPr>
          <p:sp>
            <p:nvSpPr>
              <p:cNvPr id="1458" name="角丸四角形 177">
                <a:extLst>
                  <a:ext uri="{FF2B5EF4-FFF2-40B4-BE49-F238E27FC236}">
                    <a16:creationId xmlns:a16="http://schemas.microsoft.com/office/drawing/2014/main" id="{1113FBE9-C3D8-44ED-ADB6-951859743582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59" name="グループ化 1458">
                <a:extLst>
                  <a:ext uri="{FF2B5EF4-FFF2-40B4-BE49-F238E27FC236}">
                    <a16:creationId xmlns:a16="http://schemas.microsoft.com/office/drawing/2014/main" id="{BD05B98C-7A08-41E2-8708-ED0642287917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463" name="グループ化 1462">
                  <a:extLst>
                    <a:ext uri="{FF2B5EF4-FFF2-40B4-BE49-F238E27FC236}">
                      <a16:creationId xmlns:a16="http://schemas.microsoft.com/office/drawing/2014/main" id="{1928C1BF-387F-40EB-AA8E-E49DEE87FF04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465" name="四角形: 角を丸くする 1464">
                    <a:extLst>
                      <a:ext uri="{FF2B5EF4-FFF2-40B4-BE49-F238E27FC236}">
                        <a16:creationId xmlns:a16="http://schemas.microsoft.com/office/drawing/2014/main" id="{C549943F-9FF7-4BFD-B557-EB1F150A5DF4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66" name="四角形: 角を丸くする 1465">
                    <a:extLst>
                      <a:ext uri="{FF2B5EF4-FFF2-40B4-BE49-F238E27FC236}">
                        <a16:creationId xmlns:a16="http://schemas.microsoft.com/office/drawing/2014/main" id="{2E23AA21-A842-46C9-B974-2459112B680C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67" name="フリーフォーム: 図形 1466">
                    <a:extLst>
                      <a:ext uri="{FF2B5EF4-FFF2-40B4-BE49-F238E27FC236}">
                        <a16:creationId xmlns:a16="http://schemas.microsoft.com/office/drawing/2014/main" id="{38A8DA68-467E-458C-887B-F4C4FB415E7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68" name="フリーフォーム: 図形 1467">
                    <a:extLst>
                      <a:ext uri="{FF2B5EF4-FFF2-40B4-BE49-F238E27FC236}">
                        <a16:creationId xmlns:a16="http://schemas.microsoft.com/office/drawing/2014/main" id="{F706C8D6-45E1-49A5-94E2-22B4270AC6A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64" name="フリーフォーム: 図形 1463">
                  <a:extLst>
                    <a:ext uri="{FF2B5EF4-FFF2-40B4-BE49-F238E27FC236}">
                      <a16:creationId xmlns:a16="http://schemas.microsoft.com/office/drawing/2014/main" id="{69FD02FB-B302-44AA-BA16-044FFDC22E4A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60" name="グループ化 1459">
                <a:extLst>
                  <a:ext uri="{FF2B5EF4-FFF2-40B4-BE49-F238E27FC236}">
                    <a16:creationId xmlns:a16="http://schemas.microsoft.com/office/drawing/2014/main" id="{F1A18501-9F49-4A8D-BB15-4DBC05D7B720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461" name="台形 1460">
                  <a:extLst>
                    <a:ext uri="{FF2B5EF4-FFF2-40B4-BE49-F238E27FC236}">
                      <a16:creationId xmlns:a16="http://schemas.microsoft.com/office/drawing/2014/main" id="{CD9D4B59-A3D9-4C6C-8350-48A9B756FDA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62" name="片側の 2 つの角を丸めた四角形 186">
                  <a:extLst>
                    <a:ext uri="{FF2B5EF4-FFF2-40B4-BE49-F238E27FC236}">
                      <a16:creationId xmlns:a16="http://schemas.microsoft.com/office/drawing/2014/main" id="{B04F8A9E-2BFC-4955-BCA4-B742AD74E249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443" name="グループ化 1442">
              <a:extLst>
                <a:ext uri="{FF2B5EF4-FFF2-40B4-BE49-F238E27FC236}">
                  <a16:creationId xmlns:a16="http://schemas.microsoft.com/office/drawing/2014/main" id="{A4D21856-5413-4B08-AABB-2A959B2A1331}"/>
                </a:ext>
              </a:extLst>
            </p:cNvPr>
            <p:cNvGrpSpPr/>
            <p:nvPr/>
          </p:nvGrpSpPr>
          <p:grpSpPr>
            <a:xfrm flipH="1">
              <a:off x="3739063" y="4668819"/>
              <a:ext cx="451239" cy="479131"/>
              <a:chOff x="8551656" y="1545754"/>
              <a:chExt cx="1004702" cy="1066807"/>
            </a:xfrm>
          </p:grpSpPr>
          <p:sp>
            <p:nvSpPr>
              <p:cNvPr id="1444" name="角丸四角形 177">
                <a:extLst>
                  <a:ext uri="{FF2B5EF4-FFF2-40B4-BE49-F238E27FC236}">
                    <a16:creationId xmlns:a16="http://schemas.microsoft.com/office/drawing/2014/main" id="{C83BF75B-5243-4C59-A030-3379F2ABB9BF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45" name="グループ化 1444">
                <a:extLst>
                  <a:ext uri="{FF2B5EF4-FFF2-40B4-BE49-F238E27FC236}">
                    <a16:creationId xmlns:a16="http://schemas.microsoft.com/office/drawing/2014/main" id="{93B7999F-D8B3-473C-959A-0E7EF45A05FE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1455" name="円/楕円 24">
                  <a:extLst>
                    <a:ext uri="{FF2B5EF4-FFF2-40B4-BE49-F238E27FC236}">
                      <a16:creationId xmlns:a16="http://schemas.microsoft.com/office/drawing/2014/main" id="{84570CF5-4B00-438A-8716-30918A4C4669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6" name="円/楕円 24">
                  <a:extLst>
                    <a:ext uri="{FF2B5EF4-FFF2-40B4-BE49-F238E27FC236}">
                      <a16:creationId xmlns:a16="http://schemas.microsoft.com/office/drawing/2014/main" id="{A8B85B1A-10CD-4349-B776-C67470787515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7" name="円/楕円 24">
                  <a:extLst>
                    <a:ext uri="{FF2B5EF4-FFF2-40B4-BE49-F238E27FC236}">
                      <a16:creationId xmlns:a16="http://schemas.microsoft.com/office/drawing/2014/main" id="{E2457003-95A7-4233-AD2E-5E7EF6785CBF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46" name="グループ化 1445">
                <a:extLst>
                  <a:ext uri="{FF2B5EF4-FFF2-40B4-BE49-F238E27FC236}">
                    <a16:creationId xmlns:a16="http://schemas.microsoft.com/office/drawing/2014/main" id="{06B85680-0EA0-4509-B5E7-B47630A5FDB2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1447" name="角丸四角形 278">
                  <a:extLst>
                    <a:ext uri="{FF2B5EF4-FFF2-40B4-BE49-F238E27FC236}">
                      <a16:creationId xmlns:a16="http://schemas.microsoft.com/office/drawing/2014/main" id="{FB0DCFD5-DB2B-4C29-8463-484F66DF4A7D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48" name="グループ化 1447">
                  <a:extLst>
                    <a:ext uri="{FF2B5EF4-FFF2-40B4-BE49-F238E27FC236}">
                      <a16:creationId xmlns:a16="http://schemas.microsoft.com/office/drawing/2014/main" id="{FB37C969-C3A1-494A-951F-DC9CEA7E22FB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1449" name="円/楕円 25">
                    <a:extLst>
                      <a:ext uri="{FF2B5EF4-FFF2-40B4-BE49-F238E27FC236}">
                        <a16:creationId xmlns:a16="http://schemas.microsoft.com/office/drawing/2014/main" id="{0687A5C2-1945-4996-8EF0-B4B5FB57232E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50" name="グループ化 1449">
                    <a:extLst>
                      <a:ext uri="{FF2B5EF4-FFF2-40B4-BE49-F238E27FC236}">
                        <a16:creationId xmlns:a16="http://schemas.microsoft.com/office/drawing/2014/main" id="{B1B1F2D9-47A9-4375-97CF-469D0692352F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1451" name="角丸四角形 331">
                      <a:extLst>
                        <a:ext uri="{FF2B5EF4-FFF2-40B4-BE49-F238E27FC236}">
                          <a16:creationId xmlns:a16="http://schemas.microsoft.com/office/drawing/2014/main" id="{75CBD2CA-DA73-4E7F-9B4B-B6CFACD715F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52" name="角丸四角形 332">
                      <a:extLst>
                        <a:ext uri="{FF2B5EF4-FFF2-40B4-BE49-F238E27FC236}">
                          <a16:creationId xmlns:a16="http://schemas.microsoft.com/office/drawing/2014/main" id="{55998905-7D29-42FB-A20A-FAA23B416CB4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53" name="角丸四角形 333">
                      <a:extLst>
                        <a:ext uri="{FF2B5EF4-FFF2-40B4-BE49-F238E27FC236}">
                          <a16:creationId xmlns:a16="http://schemas.microsoft.com/office/drawing/2014/main" id="{3826E7CC-D219-4AAD-9399-4D3D6994C77F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54" name="角丸四角形 334">
                      <a:extLst>
                        <a:ext uri="{FF2B5EF4-FFF2-40B4-BE49-F238E27FC236}">
                          <a16:creationId xmlns:a16="http://schemas.microsoft.com/office/drawing/2014/main" id="{BA205F21-15EF-4C11-8B9A-D7995366E25D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484" name="グループ化 1483">
            <a:extLst>
              <a:ext uri="{FF2B5EF4-FFF2-40B4-BE49-F238E27FC236}">
                <a16:creationId xmlns:a16="http://schemas.microsoft.com/office/drawing/2014/main" id="{4186ED6C-3351-4FBA-82FF-A88171062514}"/>
              </a:ext>
            </a:extLst>
          </p:cNvPr>
          <p:cNvGrpSpPr/>
          <p:nvPr/>
        </p:nvGrpSpPr>
        <p:grpSpPr>
          <a:xfrm>
            <a:off x="4436659" y="2857502"/>
            <a:ext cx="1103274" cy="1462021"/>
            <a:chOff x="4696326" y="3685929"/>
            <a:chExt cx="1103274" cy="1462021"/>
          </a:xfrm>
        </p:grpSpPr>
        <p:grpSp>
          <p:nvGrpSpPr>
            <p:cNvPr id="1485" name="グループ化 1484">
              <a:extLst>
                <a:ext uri="{FF2B5EF4-FFF2-40B4-BE49-F238E27FC236}">
                  <a16:creationId xmlns:a16="http://schemas.microsoft.com/office/drawing/2014/main" id="{F21EE8C3-BCAB-4768-A1AD-63BC8CE1350E}"/>
                </a:ext>
              </a:extLst>
            </p:cNvPr>
            <p:cNvGrpSpPr/>
            <p:nvPr/>
          </p:nvGrpSpPr>
          <p:grpSpPr>
            <a:xfrm>
              <a:off x="4842396" y="3685929"/>
              <a:ext cx="731898" cy="1325799"/>
              <a:chOff x="4842396" y="3685929"/>
              <a:chExt cx="731898" cy="1325799"/>
            </a:xfrm>
          </p:grpSpPr>
          <p:sp>
            <p:nvSpPr>
              <p:cNvPr id="1513" name="フリーフォーム 1364">
                <a:extLst>
                  <a:ext uri="{FF2B5EF4-FFF2-40B4-BE49-F238E27FC236}">
                    <a16:creationId xmlns:a16="http://schemas.microsoft.com/office/drawing/2014/main" id="{8AC25662-DFF6-4A8E-B488-255DE7A50EF0}"/>
                  </a:ext>
                </a:extLst>
              </p:cNvPr>
              <p:cNvSpPr/>
              <p:nvPr/>
            </p:nvSpPr>
            <p:spPr>
              <a:xfrm>
                <a:off x="4842396" y="3685929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4" name="片側の 2 つの角を丸めた四角形 1365">
                <a:extLst>
                  <a:ext uri="{FF2B5EF4-FFF2-40B4-BE49-F238E27FC236}">
                    <a16:creationId xmlns:a16="http://schemas.microsoft.com/office/drawing/2014/main" id="{9A2B87A6-FACA-43D9-99FF-7D5F275789EB}"/>
                  </a:ext>
                </a:extLst>
              </p:cNvPr>
              <p:cNvSpPr/>
              <p:nvPr/>
            </p:nvSpPr>
            <p:spPr>
              <a:xfrm rot="10800000">
                <a:off x="5134140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5" name="円/楕円 238">
                <a:extLst>
                  <a:ext uri="{FF2B5EF4-FFF2-40B4-BE49-F238E27FC236}">
                    <a16:creationId xmlns:a16="http://schemas.microsoft.com/office/drawing/2014/main" id="{2D556A33-7FAE-43FE-A2F4-0ADC4BD240CB}"/>
                  </a:ext>
                </a:extLst>
              </p:cNvPr>
              <p:cNvSpPr/>
              <p:nvPr/>
            </p:nvSpPr>
            <p:spPr>
              <a:xfrm>
                <a:off x="4914609" y="3922382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6" name="フリーフォーム 1367">
                <a:extLst>
                  <a:ext uri="{FF2B5EF4-FFF2-40B4-BE49-F238E27FC236}">
                    <a16:creationId xmlns:a16="http://schemas.microsoft.com/office/drawing/2014/main" id="{A7D09F74-5FF0-4BCB-9E01-A0CC212D96C1}"/>
                  </a:ext>
                </a:extLst>
              </p:cNvPr>
              <p:cNvSpPr/>
              <p:nvPr/>
            </p:nvSpPr>
            <p:spPr>
              <a:xfrm>
                <a:off x="4919122" y="3870338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7" name="角丸四角形 1368">
                <a:extLst>
                  <a:ext uri="{FF2B5EF4-FFF2-40B4-BE49-F238E27FC236}">
                    <a16:creationId xmlns:a16="http://schemas.microsoft.com/office/drawing/2014/main" id="{467520E0-B71F-481C-8D47-7B1D3E13D1F6}"/>
                  </a:ext>
                </a:extLst>
              </p:cNvPr>
              <p:cNvSpPr/>
              <p:nvPr/>
            </p:nvSpPr>
            <p:spPr>
              <a:xfrm>
                <a:off x="4984594" y="4012593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8" name="円/楕円 727">
                <a:extLst>
                  <a:ext uri="{FF2B5EF4-FFF2-40B4-BE49-F238E27FC236}">
                    <a16:creationId xmlns:a16="http://schemas.microsoft.com/office/drawing/2014/main" id="{4BD8615B-D73B-42CA-B916-BC5F0C5C363A}"/>
                  </a:ext>
                </a:extLst>
              </p:cNvPr>
              <p:cNvSpPr/>
              <p:nvPr/>
            </p:nvSpPr>
            <p:spPr>
              <a:xfrm>
                <a:off x="5006570" y="4022926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19" name="角丸四角形 1370">
                <a:extLst>
                  <a:ext uri="{FF2B5EF4-FFF2-40B4-BE49-F238E27FC236}">
                    <a16:creationId xmlns:a16="http://schemas.microsoft.com/office/drawing/2014/main" id="{1B88AD45-7278-4CD7-9924-3954BB1A409F}"/>
                  </a:ext>
                </a:extLst>
              </p:cNvPr>
              <p:cNvSpPr/>
              <p:nvPr/>
            </p:nvSpPr>
            <p:spPr>
              <a:xfrm>
                <a:off x="5322732" y="4012593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0" name="円/楕円 729">
                <a:extLst>
                  <a:ext uri="{FF2B5EF4-FFF2-40B4-BE49-F238E27FC236}">
                    <a16:creationId xmlns:a16="http://schemas.microsoft.com/office/drawing/2014/main" id="{859B3C0B-0BCC-4F75-B85A-B7DCEB2FFBDF}"/>
                  </a:ext>
                </a:extLst>
              </p:cNvPr>
              <p:cNvSpPr/>
              <p:nvPr/>
            </p:nvSpPr>
            <p:spPr>
              <a:xfrm>
                <a:off x="5344708" y="4022926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1" name="月 1520">
                <a:extLst>
                  <a:ext uri="{FF2B5EF4-FFF2-40B4-BE49-F238E27FC236}">
                    <a16:creationId xmlns:a16="http://schemas.microsoft.com/office/drawing/2014/main" id="{146ACB5B-A884-43EE-ACFF-1A36220E38A1}"/>
                  </a:ext>
                </a:extLst>
              </p:cNvPr>
              <p:cNvSpPr/>
              <p:nvPr/>
            </p:nvSpPr>
            <p:spPr>
              <a:xfrm rot="16200000">
                <a:off x="5194289" y="4207973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2" name="片側の 2 つの角を丸めた四角形 1373">
                <a:extLst>
                  <a:ext uri="{FF2B5EF4-FFF2-40B4-BE49-F238E27FC236}">
                    <a16:creationId xmlns:a16="http://schemas.microsoft.com/office/drawing/2014/main" id="{CD8B494F-FE98-42A0-B39B-7A2CB7375D61}"/>
                  </a:ext>
                </a:extLst>
              </p:cNvPr>
              <p:cNvSpPr/>
              <p:nvPr/>
            </p:nvSpPr>
            <p:spPr>
              <a:xfrm>
                <a:off x="4924482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3" name="フリーフォーム 1374">
                <a:extLst>
                  <a:ext uri="{FF2B5EF4-FFF2-40B4-BE49-F238E27FC236}">
                    <a16:creationId xmlns:a16="http://schemas.microsoft.com/office/drawing/2014/main" id="{E4A497A5-3883-451E-92A7-EED2BD73C805}"/>
                  </a:ext>
                </a:extLst>
              </p:cNvPr>
              <p:cNvSpPr/>
              <p:nvPr/>
            </p:nvSpPr>
            <p:spPr>
              <a:xfrm>
                <a:off x="4903516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4" name="直角三角形 1523">
                <a:extLst>
                  <a:ext uri="{FF2B5EF4-FFF2-40B4-BE49-F238E27FC236}">
                    <a16:creationId xmlns:a16="http://schemas.microsoft.com/office/drawing/2014/main" id="{7D5DC05C-3F97-4AEC-89F0-481EBFD281A9}"/>
                  </a:ext>
                </a:extLst>
              </p:cNvPr>
              <p:cNvSpPr/>
              <p:nvPr/>
            </p:nvSpPr>
            <p:spPr>
              <a:xfrm rot="5400000">
                <a:off x="5040310" y="4476781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5" name="直角三角形 1524">
                <a:extLst>
                  <a:ext uri="{FF2B5EF4-FFF2-40B4-BE49-F238E27FC236}">
                    <a16:creationId xmlns:a16="http://schemas.microsoft.com/office/drawing/2014/main" id="{FDA6CC25-74BA-40C9-880C-C32BC9BC84AA}"/>
                  </a:ext>
                </a:extLst>
              </p:cNvPr>
              <p:cNvSpPr/>
              <p:nvPr/>
            </p:nvSpPr>
            <p:spPr>
              <a:xfrm rot="16200000" flipH="1">
                <a:off x="5205047" y="4476781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26" name="円/楕円 4">
                <a:extLst>
                  <a:ext uri="{FF2B5EF4-FFF2-40B4-BE49-F238E27FC236}">
                    <a16:creationId xmlns:a16="http://schemas.microsoft.com/office/drawing/2014/main" id="{08BB93B9-1096-4577-BAA9-7B7CCD34C5D9}"/>
                  </a:ext>
                </a:extLst>
              </p:cNvPr>
              <p:cNvSpPr/>
              <p:nvPr/>
            </p:nvSpPr>
            <p:spPr>
              <a:xfrm rot="10800000">
                <a:off x="5124092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86" name="グループ化 1485">
              <a:extLst>
                <a:ext uri="{FF2B5EF4-FFF2-40B4-BE49-F238E27FC236}">
                  <a16:creationId xmlns:a16="http://schemas.microsoft.com/office/drawing/2014/main" id="{859F0C96-66EF-4AC7-A90E-838499353E96}"/>
                </a:ext>
              </a:extLst>
            </p:cNvPr>
            <p:cNvGrpSpPr/>
            <p:nvPr/>
          </p:nvGrpSpPr>
          <p:grpSpPr>
            <a:xfrm>
              <a:off x="5345204" y="4056590"/>
              <a:ext cx="454396" cy="909780"/>
              <a:chOff x="-1248362" y="4644497"/>
              <a:chExt cx="454396" cy="909780"/>
            </a:xfrm>
          </p:grpSpPr>
          <p:sp>
            <p:nvSpPr>
              <p:cNvPr id="1502" name="角丸四角形 177">
                <a:extLst>
                  <a:ext uri="{FF2B5EF4-FFF2-40B4-BE49-F238E27FC236}">
                    <a16:creationId xmlns:a16="http://schemas.microsoft.com/office/drawing/2014/main" id="{8F0C8E38-0B06-45A5-AD84-D3CF95B1D6A6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03" name="グループ化 1502">
                <a:extLst>
                  <a:ext uri="{FF2B5EF4-FFF2-40B4-BE49-F238E27FC236}">
                    <a16:creationId xmlns:a16="http://schemas.microsoft.com/office/drawing/2014/main" id="{C52FBAE3-2F06-468C-9397-F7CF6CCD2A3D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507" name="グループ化 1506">
                  <a:extLst>
                    <a:ext uri="{FF2B5EF4-FFF2-40B4-BE49-F238E27FC236}">
                      <a16:creationId xmlns:a16="http://schemas.microsoft.com/office/drawing/2014/main" id="{4A191905-F681-45F8-B30A-A95AF0E41A5E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509" name="四角形: 角を丸くする 1508">
                    <a:extLst>
                      <a:ext uri="{FF2B5EF4-FFF2-40B4-BE49-F238E27FC236}">
                        <a16:creationId xmlns:a16="http://schemas.microsoft.com/office/drawing/2014/main" id="{8E3F2AE8-6752-4B2B-885D-CA42535A02B1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10" name="四角形: 角を丸くする 1509">
                    <a:extLst>
                      <a:ext uri="{FF2B5EF4-FFF2-40B4-BE49-F238E27FC236}">
                        <a16:creationId xmlns:a16="http://schemas.microsoft.com/office/drawing/2014/main" id="{0D0B06CD-2D8A-4C09-8B70-DF12C4CE542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11" name="フリーフォーム: 図形 1510">
                    <a:extLst>
                      <a:ext uri="{FF2B5EF4-FFF2-40B4-BE49-F238E27FC236}">
                        <a16:creationId xmlns:a16="http://schemas.microsoft.com/office/drawing/2014/main" id="{5B3E24FF-04B8-43E3-A979-FC65ADEAC921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12" name="フリーフォーム: 図形 1511">
                    <a:extLst>
                      <a:ext uri="{FF2B5EF4-FFF2-40B4-BE49-F238E27FC236}">
                        <a16:creationId xmlns:a16="http://schemas.microsoft.com/office/drawing/2014/main" id="{D9C3F273-7CCF-4B91-B6EA-5E516B758FA5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08" name="フリーフォーム: 図形 1507">
                  <a:extLst>
                    <a:ext uri="{FF2B5EF4-FFF2-40B4-BE49-F238E27FC236}">
                      <a16:creationId xmlns:a16="http://schemas.microsoft.com/office/drawing/2014/main" id="{16B22EF7-1C18-463B-917F-2BAED5E85CCF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504" name="グループ化 1503">
                <a:extLst>
                  <a:ext uri="{FF2B5EF4-FFF2-40B4-BE49-F238E27FC236}">
                    <a16:creationId xmlns:a16="http://schemas.microsoft.com/office/drawing/2014/main" id="{15D8CEA3-9824-449A-82DA-B60544B4479C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505" name="台形 1504">
                  <a:extLst>
                    <a:ext uri="{FF2B5EF4-FFF2-40B4-BE49-F238E27FC236}">
                      <a16:creationId xmlns:a16="http://schemas.microsoft.com/office/drawing/2014/main" id="{176210FD-ECF7-44DB-9F1A-34EA9B67852A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6" name="片側の 2 つの角を丸めた四角形 186">
                  <a:extLst>
                    <a:ext uri="{FF2B5EF4-FFF2-40B4-BE49-F238E27FC236}">
                      <a16:creationId xmlns:a16="http://schemas.microsoft.com/office/drawing/2014/main" id="{D947625B-1101-48FE-8763-AAE08643FE7D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487" name="グループ化 1486">
              <a:extLst>
                <a:ext uri="{FF2B5EF4-FFF2-40B4-BE49-F238E27FC236}">
                  <a16:creationId xmlns:a16="http://schemas.microsoft.com/office/drawing/2014/main" id="{9E46A668-86E9-4541-895B-3D75F460D69C}"/>
                </a:ext>
              </a:extLst>
            </p:cNvPr>
            <p:cNvGrpSpPr/>
            <p:nvPr/>
          </p:nvGrpSpPr>
          <p:grpSpPr>
            <a:xfrm flipH="1">
              <a:off x="4696326" y="4668819"/>
              <a:ext cx="451239" cy="479131"/>
              <a:chOff x="8551656" y="1545754"/>
              <a:chExt cx="1004702" cy="1066807"/>
            </a:xfrm>
          </p:grpSpPr>
          <p:sp>
            <p:nvSpPr>
              <p:cNvPr id="1488" name="角丸四角形 177">
                <a:extLst>
                  <a:ext uri="{FF2B5EF4-FFF2-40B4-BE49-F238E27FC236}">
                    <a16:creationId xmlns:a16="http://schemas.microsoft.com/office/drawing/2014/main" id="{C7223316-D41B-4823-B23E-D62E9E66F8EE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6A1D39B5-D6F3-489E-A6AF-1622B3E01B84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1499" name="円/楕円 24">
                  <a:extLst>
                    <a:ext uri="{FF2B5EF4-FFF2-40B4-BE49-F238E27FC236}">
                      <a16:creationId xmlns:a16="http://schemas.microsoft.com/office/drawing/2014/main" id="{55F41635-371B-4063-9433-FD765C468585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0" name="円/楕円 24">
                  <a:extLst>
                    <a:ext uri="{FF2B5EF4-FFF2-40B4-BE49-F238E27FC236}">
                      <a16:creationId xmlns:a16="http://schemas.microsoft.com/office/drawing/2014/main" id="{8F19E9F4-36CD-4704-BEDB-9FF398DC1D05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1" name="円/楕円 24">
                  <a:extLst>
                    <a:ext uri="{FF2B5EF4-FFF2-40B4-BE49-F238E27FC236}">
                      <a16:creationId xmlns:a16="http://schemas.microsoft.com/office/drawing/2014/main" id="{5D1E4ADB-CF7B-41F6-AA38-B300FE999B41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90" name="グループ化 1489">
                <a:extLst>
                  <a:ext uri="{FF2B5EF4-FFF2-40B4-BE49-F238E27FC236}">
                    <a16:creationId xmlns:a16="http://schemas.microsoft.com/office/drawing/2014/main" id="{6BE6CCE7-DDC3-4930-8B09-F64F6F9FA6F0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1491" name="角丸四角形 278">
                  <a:extLst>
                    <a:ext uri="{FF2B5EF4-FFF2-40B4-BE49-F238E27FC236}">
                      <a16:creationId xmlns:a16="http://schemas.microsoft.com/office/drawing/2014/main" id="{45532B5B-4D80-4AFE-8D58-79E249C3F5AB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92" name="グループ化 1491">
                  <a:extLst>
                    <a:ext uri="{FF2B5EF4-FFF2-40B4-BE49-F238E27FC236}">
                      <a16:creationId xmlns:a16="http://schemas.microsoft.com/office/drawing/2014/main" id="{C580EED7-D841-475A-A06D-3FD20829484F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1493" name="円/楕円 25">
                    <a:extLst>
                      <a:ext uri="{FF2B5EF4-FFF2-40B4-BE49-F238E27FC236}">
                        <a16:creationId xmlns:a16="http://schemas.microsoft.com/office/drawing/2014/main" id="{F1A70594-BC5A-40C2-8615-60C0DCA51214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94" name="グループ化 1493">
                    <a:extLst>
                      <a:ext uri="{FF2B5EF4-FFF2-40B4-BE49-F238E27FC236}">
                        <a16:creationId xmlns:a16="http://schemas.microsoft.com/office/drawing/2014/main" id="{5B9A9636-647D-4F9E-B133-77039519E1F1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1495" name="角丸四角形 331">
                      <a:extLst>
                        <a:ext uri="{FF2B5EF4-FFF2-40B4-BE49-F238E27FC236}">
                          <a16:creationId xmlns:a16="http://schemas.microsoft.com/office/drawing/2014/main" id="{E08D070E-0642-4141-AC2B-B5C96BA47CF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96" name="角丸四角形 332">
                      <a:extLst>
                        <a:ext uri="{FF2B5EF4-FFF2-40B4-BE49-F238E27FC236}">
                          <a16:creationId xmlns:a16="http://schemas.microsoft.com/office/drawing/2014/main" id="{369218D8-7C63-44C0-BDE9-95989D53510F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97" name="角丸四角形 333">
                      <a:extLst>
                        <a:ext uri="{FF2B5EF4-FFF2-40B4-BE49-F238E27FC236}">
                          <a16:creationId xmlns:a16="http://schemas.microsoft.com/office/drawing/2014/main" id="{F6267BF8-67EA-427A-B069-CD7F074B0235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98" name="角丸四角形 334">
                      <a:extLst>
                        <a:ext uri="{FF2B5EF4-FFF2-40B4-BE49-F238E27FC236}">
                          <a16:creationId xmlns:a16="http://schemas.microsoft.com/office/drawing/2014/main" id="{B30318ED-2876-4C0A-9E73-4BBE90F6EA86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527" name="グループ化 1526">
            <a:extLst>
              <a:ext uri="{FF2B5EF4-FFF2-40B4-BE49-F238E27FC236}">
                <a16:creationId xmlns:a16="http://schemas.microsoft.com/office/drawing/2014/main" id="{1603BEA9-6F9D-4CF8-BCA4-148D0FAB8144}"/>
              </a:ext>
            </a:extLst>
          </p:cNvPr>
          <p:cNvGrpSpPr/>
          <p:nvPr/>
        </p:nvGrpSpPr>
        <p:grpSpPr>
          <a:xfrm>
            <a:off x="6302891" y="2869988"/>
            <a:ext cx="1105088" cy="1449535"/>
            <a:chOff x="5665495" y="3698415"/>
            <a:chExt cx="1105088" cy="1449535"/>
          </a:xfrm>
        </p:grpSpPr>
        <p:grpSp>
          <p:nvGrpSpPr>
            <p:cNvPr id="1528" name="グループ化 1527">
              <a:extLst>
                <a:ext uri="{FF2B5EF4-FFF2-40B4-BE49-F238E27FC236}">
                  <a16:creationId xmlns:a16="http://schemas.microsoft.com/office/drawing/2014/main" id="{645A1C74-D56E-490E-90FB-FDE797FDF0B7}"/>
                </a:ext>
              </a:extLst>
            </p:cNvPr>
            <p:cNvGrpSpPr/>
            <p:nvPr/>
          </p:nvGrpSpPr>
          <p:grpSpPr>
            <a:xfrm>
              <a:off x="5812252" y="3698415"/>
              <a:ext cx="719603" cy="1313313"/>
              <a:chOff x="5812252" y="3698415"/>
              <a:chExt cx="719603" cy="1313313"/>
            </a:xfrm>
          </p:grpSpPr>
          <p:sp>
            <p:nvSpPr>
              <p:cNvPr id="1556" name="円/楕円 1386">
                <a:extLst>
                  <a:ext uri="{FF2B5EF4-FFF2-40B4-BE49-F238E27FC236}">
                    <a16:creationId xmlns:a16="http://schemas.microsoft.com/office/drawing/2014/main" id="{B9814DF1-F52C-4EF8-91F1-BF5C13230978}"/>
                  </a:ext>
                </a:extLst>
              </p:cNvPr>
              <p:cNvSpPr/>
              <p:nvPr/>
            </p:nvSpPr>
            <p:spPr>
              <a:xfrm>
                <a:off x="5872934" y="3835871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7" name="円/楕円 689">
                <a:extLst>
                  <a:ext uri="{FF2B5EF4-FFF2-40B4-BE49-F238E27FC236}">
                    <a16:creationId xmlns:a16="http://schemas.microsoft.com/office/drawing/2014/main" id="{DB715E8E-D14F-47BA-8624-4DCA0B48E20E}"/>
                  </a:ext>
                </a:extLst>
              </p:cNvPr>
              <p:cNvSpPr/>
              <p:nvPr/>
            </p:nvSpPr>
            <p:spPr>
              <a:xfrm rot="20700000">
                <a:off x="5812252" y="403158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58" name="円/楕円 690">
                <a:extLst>
                  <a:ext uri="{FF2B5EF4-FFF2-40B4-BE49-F238E27FC236}">
                    <a16:creationId xmlns:a16="http://schemas.microsoft.com/office/drawing/2014/main" id="{B8A1FAFE-1CC8-49AE-A3E7-6611BD9AE1B8}"/>
                  </a:ext>
                </a:extLst>
              </p:cNvPr>
              <p:cNvSpPr/>
              <p:nvPr/>
            </p:nvSpPr>
            <p:spPr>
              <a:xfrm rot="900000" flipH="1">
                <a:off x="6356920" y="40315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59" name="円/楕円 1389">
                <a:extLst>
                  <a:ext uri="{FF2B5EF4-FFF2-40B4-BE49-F238E27FC236}">
                    <a16:creationId xmlns:a16="http://schemas.microsoft.com/office/drawing/2014/main" id="{E6B544DA-84C2-48D6-A769-5A6460504912}"/>
                  </a:ext>
                </a:extLst>
              </p:cNvPr>
              <p:cNvSpPr/>
              <p:nvPr/>
            </p:nvSpPr>
            <p:spPr>
              <a:xfrm>
                <a:off x="5841296" y="3698415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0" name="月 1559">
                <a:extLst>
                  <a:ext uri="{FF2B5EF4-FFF2-40B4-BE49-F238E27FC236}">
                    <a16:creationId xmlns:a16="http://schemas.microsoft.com/office/drawing/2014/main" id="{DAA280D6-8CEE-4A18-B672-DF3439D4029F}"/>
                  </a:ext>
                </a:extLst>
              </p:cNvPr>
              <p:cNvSpPr/>
              <p:nvPr/>
            </p:nvSpPr>
            <p:spPr>
              <a:xfrm rot="900000" flipH="1">
                <a:off x="5855853" y="402567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1" name="月 1560">
                <a:extLst>
                  <a:ext uri="{FF2B5EF4-FFF2-40B4-BE49-F238E27FC236}">
                    <a16:creationId xmlns:a16="http://schemas.microsoft.com/office/drawing/2014/main" id="{1332D2DC-3A0E-4EFD-B7E6-1A5D86346984}"/>
                  </a:ext>
                </a:extLst>
              </p:cNvPr>
              <p:cNvSpPr/>
              <p:nvPr/>
            </p:nvSpPr>
            <p:spPr>
              <a:xfrm rot="709480" flipH="1">
                <a:off x="5892749" y="403555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2" name="月 1561">
                <a:extLst>
                  <a:ext uri="{FF2B5EF4-FFF2-40B4-BE49-F238E27FC236}">
                    <a16:creationId xmlns:a16="http://schemas.microsoft.com/office/drawing/2014/main" id="{3A08E0DC-0805-4466-B5FC-4E0BE92DCC6C}"/>
                  </a:ext>
                </a:extLst>
              </p:cNvPr>
              <p:cNvSpPr/>
              <p:nvPr/>
            </p:nvSpPr>
            <p:spPr>
              <a:xfrm rot="462998" flipH="1">
                <a:off x="5927159" y="404477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3" name="月 1562">
                <a:extLst>
                  <a:ext uri="{FF2B5EF4-FFF2-40B4-BE49-F238E27FC236}">
                    <a16:creationId xmlns:a16="http://schemas.microsoft.com/office/drawing/2014/main" id="{05DA58AA-183F-4048-9662-1498C3D04875}"/>
                  </a:ext>
                </a:extLst>
              </p:cNvPr>
              <p:cNvSpPr/>
              <p:nvPr/>
            </p:nvSpPr>
            <p:spPr>
              <a:xfrm rot="500641" flipH="1">
                <a:off x="5966951" y="40713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4" name="月 1563">
                <a:extLst>
                  <a:ext uri="{FF2B5EF4-FFF2-40B4-BE49-F238E27FC236}">
                    <a16:creationId xmlns:a16="http://schemas.microsoft.com/office/drawing/2014/main" id="{2C7EE702-440D-43EA-98A1-B69340ED4946}"/>
                  </a:ext>
                </a:extLst>
              </p:cNvPr>
              <p:cNvSpPr/>
              <p:nvPr/>
            </p:nvSpPr>
            <p:spPr>
              <a:xfrm rot="310121" flipH="1">
                <a:off x="6004744" y="40768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5" name="月 1564">
                <a:extLst>
                  <a:ext uri="{FF2B5EF4-FFF2-40B4-BE49-F238E27FC236}">
                    <a16:creationId xmlns:a16="http://schemas.microsoft.com/office/drawing/2014/main" id="{41007AE9-E3B6-430F-9328-F6DD88C5BC3B}"/>
                  </a:ext>
                </a:extLst>
              </p:cNvPr>
              <p:cNvSpPr/>
              <p:nvPr/>
            </p:nvSpPr>
            <p:spPr>
              <a:xfrm rot="63639" flipH="1">
                <a:off x="6039991" y="408202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6" name="月 1565">
                <a:extLst>
                  <a:ext uri="{FF2B5EF4-FFF2-40B4-BE49-F238E27FC236}">
                    <a16:creationId xmlns:a16="http://schemas.microsoft.com/office/drawing/2014/main" id="{36965579-D634-4A8D-8B40-F6B85925BFD6}"/>
                  </a:ext>
                </a:extLst>
              </p:cNvPr>
              <p:cNvSpPr/>
              <p:nvPr/>
            </p:nvSpPr>
            <p:spPr>
              <a:xfrm rot="20700000">
                <a:off x="6361432" y="402567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7" name="月 1566">
                <a:extLst>
                  <a:ext uri="{FF2B5EF4-FFF2-40B4-BE49-F238E27FC236}">
                    <a16:creationId xmlns:a16="http://schemas.microsoft.com/office/drawing/2014/main" id="{D5C1E6E3-442B-4239-A1BB-BEC68CE506CC}"/>
                  </a:ext>
                </a:extLst>
              </p:cNvPr>
              <p:cNvSpPr/>
              <p:nvPr/>
            </p:nvSpPr>
            <p:spPr>
              <a:xfrm rot="20890520">
                <a:off x="6324536" y="403555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8" name="月 1567">
                <a:extLst>
                  <a:ext uri="{FF2B5EF4-FFF2-40B4-BE49-F238E27FC236}">
                    <a16:creationId xmlns:a16="http://schemas.microsoft.com/office/drawing/2014/main" id="{E0950307-A013-4773-A32A-4FFFF7BE7165}"/>
                  </a:ext>
                </a:extLst>
              </p:cNvPr>
              <p:cNvSpPr/>
              <p:nvPr/>
            </p:nvSpPr>
            <p:spPr>
              <a:xfrm rot="21137002">
                <a:off x="6290126" y="404477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9" name="月 1568">
                <a:extLst>
                  <a:ext uri="{FF2B5EF4-FFF2-40B4-BE49-F238E27FC236}">
                    <a16:creationId xmlns:a16="http://schemas.microsoft.com/office/drawing/2014/main" id="{C82D47BD-D6C1-44E3-81A7-311AAD654E83}"/>
                  </a:ext>
                </a:extLst>
              </p:cNvPr>
              <p:cNvSpPr/>
              <p:nvPr/>
            </p:nvSpPr>
            <p:spPr>
              <a:xfrm rot="21099359">
                <a:off x="6250334" y="40713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70" name="月 1569">
                <a:extLst>
                  <a:ext uri="{FF2B5EF4-FFF2-40B4-BE49-F238E27FC236}">
                    <a16:creationId xmlns:a16="http://schemas.microsoft.com/office/drawing/2014/main" id="{C2245CD2-A871-4580-8906-5B6A765CCCD5}"/>
                  </a:ext>
                </a:extLst>
              </p:cNvPr>
              <p:cNvSpPr/>
              <p:nvPr/>
            </p:nvSpPr>
            <p:spPr>
              <a:xfrm rot="21289879">
                <a:off x="6212541" y="40768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71" name="月 1570">
                <a:extLst>
                  <a:ext uri="{FF2B5EF4-FFF2-40B4-BE49-F238E27FC236}">
                    <a16:creationId xmlns:a16="http://schemas.microsoft.com/office/drawing/2014/main" id="{79E9FA38-5524-490A-97D5-D5F3DD8C8B40}"/>
                  </a:ext>
                </a:extLst>
              </p:cNvPr>
              <p:cNvSpPr/>
              <p:nvPr/>
            </p:nvSpPr>
            <p:spPr>
              <a:xfrm rot="21536361">
                <a:off x="6177294" y="408202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72" name="片側の 2 つの角を丸めた四角形 1402">
                <a:extLst>
                  <a:ext uri="{FF2B5EF4-FFF2-40B4-BE49-F238E27FC236}">
                    <a16:creationId xmlns:a16="http://schemas.microsoft.com/office/drawing/2014/main" id="{20C9D469-36AE-4665-A94E-950EF525481F}"/>
                  </a:ext>
                </a:extLst>
              </p:cNvPr>
              <p:cNvSpPr/>
              <p:nvPr/>
            </p:nvSpPr>
            <p:spPr>
              <a:xfrm rot="10800000">
                <a:off x="6102062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73" name="円/楕円 691">
                <a:extLst>
                  <a:ext uri="{FF2B5EF4-FFF2-40B4-BE49-F238E27FC236}">
                    <a16:creationId xmlns:a16="http://schemas.microsoft.com/office/drawing/2014/main" id="{02FCBF7A-8EF6-4DE0-9463-3D6C21051A39}"/>
                  </a:ext>
                </a:extLst>
              </p:cNvPr>
              <p:cNvSpPr/>
              <p:nvPr/>
            </p:nvSpPr>
            <p:spPr>
              <a:xfrm>
                <a:off x="5882531" y="3778013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74" name="円/楕円 632">
                <a:extLst>
                  <a:ext uri="{FF2B5EF4-FFF2-40B4-BE49-F238E27FC236}">
                    <a16:creationId xmlns:a16="http://schemas.microsoft.com/office/drawing/2014/main" id="{A378A058-C02E-4730-B387-5203557FE5AE}"/>
                  </a:ext>
                </a:extLst>
              </p:cNvPr>
              <p:cNvSpPr/>
              <p:nvPr/>
            </p:nvSpPr>
            <p:spPr>
              <a:xfrm>
                <a:off x="6127679" y="423050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75" name="片側の 2 つの角を丸めた四角形 1405">
                <a:extLst>
                  <a:ext uri="{FF2B5EF4-FFF2-40B4-BE49-F238E27FC236}">
                    <a16:creationId xmlns:a16="http://schemas.microsoft.com/office/drawing/2014/main" id="{40296306-CB95-4E68-A2F5-5EFB26046B2D}"/>
                  </a:ext>
                </a:extLst>
              </p:cNvPr>
              <p:cNvSpPr/>
              <p:nvPr/>
            </p:nvSpPr>
            <p:spPr>
              <a:xfrm>
                <a:off x="5891497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76" name="フリーフォーム 1406">
                <a:extLst>
                  <a:ext uri="{FF2B5EF4-FFF2-40B4-BE49-F238E27FC236}">
                    <a16:creationId xmlns:a16="http://schemas.microsoft.com/office/drawing/2014/main" id="{851FD662-4A35-4004-B2B7-9DAD048B0B8B}"/>
                  </a:ext>
                </a:extLst>
              </p:cNvPr>
              <p:cNvSpPr/>
              <p:nvPr/>
            </p:nvSpPr>
            <p:spPr>
              <a:xfrm>
                <a:off x="5870531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77" name="直角三角形 1576">
                <a:extLst>
                  <a:ext uri="{FF2B5EF4-FFF2-40B4-BE49-F238E27FC236}">
                    <a16:creationId xmlns:a16="http://schemas.microsoft.com/office/drawing/2014/main" id="{EA86A71F-A9ED-4EBB-A927-2221F0B58A9A}"/>
                  </a:ext>
                </a:extLst>
              </p:cNvPr>
              <p:cNvSpPr/>
              <p:nvPr/>
            </p:nvSpPr>
            <p:spPr>
              <a:xfrm rot="5400000">
                <a:off x="6007325" y="4476781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78" name="直角三角形 1577">
                <a:extLst>
                  <a:ext uri="{FF2B5EF4-FFF2-40B4-BE49-F238E27FC236}">
                    <a16:creationId xmlns:a16="http://schemas.microsoft.com/office/drawing/2014/main" id="{0D9232DB-61A7-4D98-B8F4-1B3A7B9ED799}"/>
                  </a:ext>
                </a:extLst>
              </p:cNvPr>
              <p:cNvSpPr/>
              <p:nvPr/>
            </p:nvSpPr>
            <p:spPr>
              <a:xfrm rot="16200000" flipH="1">
                <a:off x="6172062" y="4476781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79" name="円/楕円 1409">
                <a:extLst>
                  <a:ext uri="{FF2B5EF4-FFF2-40B4-BE49-F238E27FC236}">
                    <a16:creationId xmlns:a16="http://schemas.microsoft.com/office/drawing/2014/main" id="{B901EFE2-F668-47E2-A5BD-3FD8FAF9A56B}"/>
                  </a:ext>
                </a:extLst>
              </p:cNvPr>
              <p:cNvSpPr/>
              <p:nvPr/>
            </p:nvSpPr>
            <p:spPr>
              <a:xfrm>
                <a:off x="5952490" y="4003019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80" name="フリーフォーム 1410">
                <a:extLst>
                  <a:ext uri="{FF2B5EF4-FFF2-40B4-BE49-F238E27FC236}">
                    <a16:creationId xmlns:a16="http://schemas.microsoft.com/office/drawing/2014/main" id="{A274EF62-4C89-46FD-87C4-F6FAB6941D29}"/>
                  </a:ext>
                </a:extLst>
              </p:cNvPr>
              <p:cNvSpPr/>
              <p:nvPr/>
            </p:nvSpPr>
            <p:spPr>
              <a:xfrm>
                <a:off x="5957164" y="3988506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81" name="グループ化 1580">
                <a:extLst>
                  <a:ext uri="{FF2B5EF4-FFF2-40B4-BE49-F238E27FC236}">
                    <a16:creationId xmlns:a16="http://schemas.microsoft.com/office/drawing/2014/main" id="{12FADB18-3D10-4D5A-AE9A-74F59F7B7953}"/>
                  </a:ext>
                </a:extLst>
              </p:cNvPr>
              <p:cNvGrpSpPr/>
              <p:nvPr/>
            </p:nvGrpSpPr>
            <p:grpSpPr>
              <a:xfrm>
                <a:off x="5973251" y="4024250"/>
                <a:ext cx="94621" cy="97363"/>
                <a:chOff x="9209396" y="3433490"/>
                <a:chExt cx="94621" cy="97363"/>
              </a:xfrm>
            </p:grpSpPr>
            <p:sp>
              <p:nvSpPr>
                <p:cNvPr id="1592" name="円/楕円 1429">
                  <a:extLst>
                    <a:ext uri="{FF2B5EF4-FFF2-40B4-BE49-F238E27FC236}">
                      <a16:creationId xmlns:a16="http://schemas.microsoft.com/office/drawing/2014/main" id="{CB787B99-9AB2-4755-B49B-63F4FC7F9AD0}"/>
                    </a:ext>
                  </a:extLst>
                </p:cNvPr>
                <p:cNvSpPr/>
                <p:nvPr/>
              </p:nvSpPr>
              <p:spPr>
                <a:xfrm>
                  <a:off x="9209396" y="34334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93" name="円/楕円 1430">
                  <a:extLst>
                    <a:ext uri="{FF2B5EF4-FFF2-40B4-BE49-F238E27FC236}">
                      <a16:creationId xmlns:a16="http://schemas.microsoft.com/office/drawing/2014/main" id="{A9F44E57-96B6-4D31-B7E9-F2B6BE1C91C8}"/>
                    </a:ext>
                  </a:extLst>
                </p:cNvPr>
                <p:cNvSpPr/>
                <p:nvPr/>
              </p:nvSpPr>
              <p:spPr>
                <a:xfrm>
                  <a:off x="9225549" y="34477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94" name="円/楕円 1431">
                  <a:extLst>
                    <a:ext uri="{FF2B5EF4-FFF2-40B4-BE49-F238E27FC236}">
                      <a16:creationId xmlns:a16="http://schemas.microsoft.com/office/drawing/2014/main" id="{9E3DCD89-D2C8-403E-93A2-1AEE2A11B8FF}"/>
                    </a:ext>
                  </a:extLst>
                </p:cNvPr>
                <p:cNvSpPr/>
                <p:nvPr/>
              </p:nvSpPr>
              <p:spPr>
                <a:xfrm>
                  <a:off x="9233903" y="34402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95" name="円/楕円 1432">
                  <a:extLst>
                    <a:ext uri="{FF2B5EF4-FFF2-40B4-BE49-F238E27FC236}">
                      <a16:creationId xmlns:a16="http://schemas.microsoft.com/office/drawing/2014/main" id="{B8E8C2BE-4430-4713-81EA-606EB721B484}"/>
                    </a:ext>
                  </a:extLst>
                </p:cNvPr>
                <p:cNvSpPr/>
                <p:nvPr/>
              </p:nvSpPr>
              <p:spPr>
                <a:xfrm flipV="1">
                  <a:off x="9224248" y="34837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582" name="円/楕円 1412">
                <a:extLst>
                  <a:ext uri="{FF2B5EF4-FFF2-40B4-BE49-F238E27FC236}">
                    <a16:creationId xmlns:a16="http://schemas.microsoft.com/office/drawing/2014/main" id="{54A5C337-2273-4CD2-ABAA-99218FF221C2}"/>
                  </a:ext>
                </a:extLst>
              </p:cNvPr>
              <p:cNvSpPr/>
              <p:nvPr/>
            </p:nvSpPr>
            <p:spPr>
              <a:xfrm flipH="1">
                <a:off x="6247181" y="4003019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83" name="フリーフォーム 1413">
                <a:extLst>
                  <a:ext uri="{FF2B5EF4-FFF2-40B4-BE49-F238E27FC236}">
                    <a16:creationId xmlns:a16="http://schemas.microsoft.com/office/drawing/2014/main" id="{5010AD8C-3DA2-4A13-BE82-B2EC633B04D0}"/>
                  </a:ext>
                </a:extLst>
              </p:cNvPr>
              <p:cNvSpPr/>
              <p:nvPr/>
            </p:nvSpPr>
            <p:spPr>
              <a:xfrm flipH="1">
                <a:off x="6251854" y="3988506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84" name="グループ化 1583">
                <a:extLst>
                  <a:ext uri="{FF2B5EF4-FFF2-40B4-BE49-F238E27FC236}">
                    <a16:creationId xmlns:a16="http://schemas.microsoft.com/office/drawing/2014/main" id="{CC5157D9-EB81-42D4-89FE-AF5B3B64AD2B}"/>
                  </a:ext>
                </a:extLst>
              </p:cNvPr>
              <p:cNvGrpSpPr/>
              <p:nvPr/>
            </p:nvGrpSpPr>
            <p:grpSpPr>
              <a:xfrm>
                <a:off x="6267941" y="4024250"/>
                <a:ext cx="94621" cy="97363"/>
                <a:chOff x="9504086" y="3433490"/>
                <a:chExt cx="94621" cy="97363"/>
              </a:xfrm>
            </p:grpSpPr>
            <p:sp>
              <p:nvSpPr>
                <p:cNvPr id="1588" name="円/楕円 1425">
                  <a:extLst>
                    <a:ext uri="{FF2B5EF4-FFF2-40B4-BE49-F238E27FC236}">
                      <a16:creationId xmlns:a16="http://schemas.microsoft.com/office/drawing/2014/main" id="{404D1FF1-D69F-4DA4-9E64-8CC8F6475135}"/>
                    </a:ext>
                  </a:extLst>
                </p:cNvPr>
                <p:cNvSpPr/>
                <p:nvPr/>
              </p:nvSpPr>
              <p:spPr>
                <a:xfrm flipH="1">
                  <a:off x="9504086" y="34334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89" name="円/楕円 1426">
                  <a:extLst>
                    <a:ext uri="{FF2B5EF4-FFF2-40B4-BE49-F238E27FC236}">
                      <a16:creationId xmlns:a16="http://schemas.microsoft.com/office/drawing/2014/main" id="{8DE3AE4E-1297-42C9-B3DD-141739248A51}"/>
                    </a:ext>
                  </a:extLst>
                </p:cNvPr>
                <p:cNvSpPr/>
                <p:nvPr/>
              </p:nvSpPr>
              <p:spPr>
                <a:xfrm flipH="1">
                  <a:off x="9520239" y="34477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90" name="円/楕円 1427">
                  <a:extLst>
                    <a:ext uri="{FF2B5EF4-FFF2-40B4-BE49-F238E27FC236}">
                      <a16:creationId xmlns:a16="http://schemas.microsoft.com/office/drawing/2014/main" id="{403816D7-E8F6-4BAA-90D5-A1A052C12F51}"/>
                    </a:ext>
                  </a:extLst>
                </p:cNvPr>
                <p:cNvSpPr/>
                <p:nvPr/>
              </p:nvSpPr>
              <p:spPr>
                <a:xfrm flipH="1">
                  <a:off x="9529894" y="34402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91" name="円/楕円 1428">
                  <a:extLst>
                    <a:ext uri="{FF2B5EF4-FFF2-40B4-BE49-F238E27FC236}">
                      <a16:creationId xmlns:a16="http://schemas.microsoft.com/office/drawing/2014/main" id="{ACDC39D0-59F0-44A0-AFDB-621DD7767ADE}"/>
                    </a:ext>
                  </a:extLst>
                </p:cNvPr>
                <p:cNvSpPr/>
                <p:nvPr/>
              </p:nvSpPr>
              <p:spPr>
                <a:xfrm flipH="1" flipV="1">
                  <a:off x="9555282" y="34837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585" name="月 316">
                <a:extLst>
                  <a:ext uri="{FF2B5EF4-FFF2-40B4-BE49-F238E27FC236}">
                    <a16:creationId xmlns:a16="http://schemas.microsoft.com/office/drawing/2014/main" id="{06005631-F476-416F-B945-B1E0A2579DBE}"/>
                  </a:ext>
                </a:extLst>
              </p:cNvPr>
              <p:cNvSpPr/>
              <p:nvPr/>
            </p:nvSpPr>
            <p:spPr>
              <a:xfrm rot="16200000" flipV="1">
                <a:off x="5990627" y="388704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86" name="月 316">
                <a:extLst>
                  <a:ext uri="{FF2B5EF4-FFF2-40B4-BE49-F238E27FC236}">
                    <a16:creationId xmlns:a16="http://schemas.microsoft.com/office/drawing/2014/main" id="{41836D55-4238-47FE-9CE7-6044FF3DB45B}"/>
                  </a:ext>
                </a:extLst>
              </p:cNvPr>
              <p:cNvSpPr/>
              <p:nvPr/>
            </p:nvSpPr>
            <p:spPr>
              <a:xfrm rot="16200000" flipV="1">
                <a:off x="6297808" y="388704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87" name="円/楕円 4">
                <a:extLst>
                  <a:ext uri="{FF2B5EF4-FFF2-40B4-BE49-F238E27FC236}">
                    <a16:creationId xmlns:a16="http://schemas.microsoft.com/office/drawing/2014/main" id="{1133E21A-8EDB-4406-99CE-649B387FAD34}"/>
                  </a:ext>
                </a:extLst>
              </p:cNvPr>
              <p:cNvSpPr/>
              <p:nvPr/>
            </p:nvSpPr>
            <p:spPr>
              <a:xfrm rot="10800000">
                <a:off x="6097948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29" name="グループ化 1528">
              <a:extLst>
                <a:ext uri="{FF2B5EF4-FFF2-40B4-BE49-F238E27FC236}">
                  <a16:creationId xmlns:a16="http://schemas.microsoft.com/office/drawing/2014/main" id="{CD8BF68D-9189-4559-AB8C-D0363245F955}"/>
                </a:ext>
              </a:extLst>
            </p:cNvPr>
            <p:cNvGrpSpPr/>
            <p:nvPr/>
          </p:nvGrpSpPr>
          <p:grpSpPr>
            <a:xfrm>
              <a:off x="6316187" y="4066903"/>
              <a:ext cx="454396" cy="909780"/>
              <a:chOff x="-1248362" y="4644497"/>
              <a:chExt cx="454396" cy="909780"/>
            </a:xfrm>
          </p:grpSpPr>
          <p:sp>
            <p:nvSpPr>
              <p:cNvPr id="1545" name="角丸四角形 177">
                <a:extLst>
                  <a:ext uri="{FF2B5EF4-FFF2-40B4-BE49-F238E27FC236}">
                    <a16:creationId xmlns:a16="http://schemas.microsoft.com/office/drawing/2014/main" id="{C0201ACD-55BF-4824-83B3-2CF355C48F09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46" name="グループ化 1545">
                <a:extLst>
                  <a:ext uri="{FF2B5EF4-FFF2-40B4-BE49-F238E27FC236}">
                    <a16:creationId xmlns:a16="http://schemas.microsoft.com/office/drawing/2014/main" id="{27DA533C-5E56-4DA6-A8DD-0C206317D5D9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550" name="グループ化 1549">
                  <a:extLst>
                    <a:ext uri="{FF2B5EF4-FFF2-40B4-BE49-F238E27FC236}">
                      <a16:creationId xmlns:a16="http://schemas.microsoft.com/office/drawing/2014/main" id="{42CE4C18-4453-42D7-B4F2-38BC8EFCCE73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552" name="四角形: 角を丸くする 1551">
                    <a:extLst>
                      <a:ext uri="{FF2B5EF4-FFF2-40B4-BE49-F238E27FC236}">
                        <a16:creationId xmlns:a16="http://schemas.microsoft.com/office/drawing/2014/main" id="{965A5932-83D5-4D9E-AC76-96824CF25A61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53" name="四角形: 角を丸くする 1552">
                    <a:extLst>
                      <a:ext uri="{FF2B5EF4-FFF2-40B4-BE49-F238E27FC236}">
                        <a16:creationId xmlns:a16="http://schemas.microsoft.com/office/drawing/2014/main" id="{1484A15F-9008-468E-A579-C69757EA6E62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54" name="フリーフォーム: 図形 1553">
                    <a:extLst>
                      <a:ext uri="{FF2B5EF4-FFF2-40B4-BE49-F238E27FC236}">
                        <a16:creationId xmlns:a16="http://schemas.microsoft.com/office/drawing/2014/main" id="{DC788DBD-A937-4844-8136-776AB46B9B4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55" name="フリーフォーム: 図形 1554">
                    <a:extLst>
                      <a:ext uri="{FF2B5EF4-FFF2-40B4-BE49-F238E27FC236}">
                        <a16:creationId xmlns:a16="http://schemas.microsoft.com/office/drawing/2014/main" id="{61872169-29F1-49C5-803E-ACFA8BF862A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51" name="フリーフォーム: 図形 1550">
                  <a:extLst>
                    <a:ext uri="{FF2B5EF4-FFF2-40B4-BE49-F238E27FC236}">
                      <a16:creationId xmlns:a16="http://schemas.microsoft.com/office/drawing/2014/main" id="{ECEDCE80-BEF2-4B30-973A-3ECACF415465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547" name="グループ化 1546">
                <a:extLst>
                  <a:ext uri="{FF2B5EF4-FFF2-40B4-BE49-F238E27FC236}">
                    <a16:creationId xmlns:a16="http://schemas.microsoft.com/office/drawing/2014/main" id="{4C9A027C-CB02-4B5D-9B1B-AD14EC7D5F91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548" name="台形 1547">
                  <a:extLst>
                    <a:ext uri="{FF2B5EF4-FFF2-40B4-BE49-F238E27FC236}">
                      <a16:creationId xmlns:a16="http://schemas.microsoft.com/office/drawing/2014/main" id="{2F61F48E-C524-496F-9AB6-2EABA7833D4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49" name="片側の 2 つの角を丸めた四角形 186">
                  <a:extLst>
                    <a:ext uri="{FF2B5EF4-FFF2-40B4-BE49-F238E27FC236}">
                      <a16:creationId xmlns:a16="http://schemas.microsoft.com/office/drawing/2014/main" id="{D505D983-C2CD-4654-AC08-5E7FBAEAEF6C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530" name="グループ化 1529">
              <a:extLst>
                <a:ext uri="{FF2B5EF4-FFF2-40B4-BE49-F238E27FC236}">
                  <a16:creationId xmlns:a16="http://schemas.microsoft.com/office/drawing/2014/main" id="{BBA4F3E8-D5CB-4FF6-9EC0-6A0F23F12F3E}"/>
                </a:ext>
              </a:extLst>
            </p:cNvPr>
            <p:cNvGrpSpPr/>
            <p:nvPr/>
          </p:nvGrpSpPr>
          <p:grpSpPr>
            <a:xfrm flipH="1">
              <a:off x="5665495" y="4668819"/>
              <a:ext cx="451239" cy="479131"/>
              <a:chOff x="8551656" y="1545754"/>
              <a:chExt cx="1004702" cy="1066807"/>
            </a:xfrm>
          </p:grpSpPr>
          <p:sp>
            <p:nvSpPr>
              <p:cNvPr id="1531" name="角丸四角形 177">
                <a:extLst>
                  <a:ext uri="{FF2B5EF4-FFF2-40B4-BE49-F238E27FC236}">
                    <a16:creationId xmlns:a16="http://schemas.microsoft.com/office/drawing/2014/main" id="{115E9694-DE76-46B4-A9D8-1DD1DB3AACD9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32" name="グループ化 1531">
                <a:extLst>
                  <a:ext uri="{FF2B5EF4-FFF2-40B4-BE49-F238E27FC236}">
                    <a16:creationId xmlns:a16="http://schemas.microsoft.com/office/drawing/2014/main" id="{12F5BB4B-0A5E-4DC0-A9A7-9B9BBB1936B5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1542" name="円/楕円 24">
                  <a:extLst>
                    <a:ext uri="{FF2B5EF4-FFF2-40B4-BE49-F238E27FC236}">
                      <a16:creationId xmlns:a16="http://schemas.microsoft.com/office/drawing/2014/main" id="{A0632263-9ED3-414C-9991-ED341A56256A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43" name="円/楕円 24">
                  <a:extLst>
                    <a:ext uri="{FF2B5EF4-FFF2-40B4-BE49-F238E27FC236}">
                      <a16:creationId xmlns:a16="http://schemas.microsoft.com/office/drawing/2014/main" id="{3008F581-BA47-4765-8649-AE6BF350F7CE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44" name="円/楕円 24">
                  <a:extLst>
                    <a:ext uri="{FF2B5EF4-FFF2-40B4-BE49-F238E27FC236}">
                      <a16:creationId xmlns:a16="http://schemas.microsoft.com/office/drawing/2014/main" id="{8ECCD914-EC75-4ADE-9878-7F2700AF9E40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533" name="グループ化 1532">
                <a:extLst>
                  <a:ext uri="{FF2B5EF4-FFF2-40B4-BE49-F238E27FC236}">
                    <a16:creationId xmlns:a16="http://schemas.microsoft.com/office/drawing/2014/main" id="{E95A2969-9C2F-41B8-B5BB-6FEFB74ADC34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1534" name="角丸四角形 278">
                  <a:extLst>
                    <a:ext uri="{FF2B5EF4-FFF2-40B4-BE49-F238E27FC236}">
                      <a16:creationId xmlns:a16="http://schemas.microsoft.com/office/drawing/2014/main" id="{867AED12-BE2E-4E1B-B581-BAFE779A9F3E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535" name="グループ化 1534">
                  <a:extLst>
                    <a:ext uri="{FF2B5EF4-FFF2-40B4-BE49-F238E27FC236}">
                      <a16:creationId xmlns:a16="http://schemas.microsoft.com/office/drawing/2014/main" id="{EBB48D65-5B6F-4D9D-96DE-3CFAED1BBE18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1536" name="円/楕円 25">
                    <a:extLst>
                      <a:ext uri="{FF2B5EF4-FFF2-40B4-BE49-F238E27FC236}">
                        <a16:creationId xmlns:a16="http://schemas.microsoft.com/office/drawing/2014/main" id="{591B56FC-9794-4278-9FF2-B0859EE0F441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537" name="グループ化 1536">
                    <a:extLst>
                      <a:ext uri="{FF2B5EF4-FFF2-40B4-BE49-F238E27FC236}">
                        <a16:creationId xmlns:a16="http://schemas.microsoft.com/office/drawing/2014/main" id="{41ED64A3-9ABB-4EE4-9395-40E13CE66971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1538" name="角丸四角形 331">
                      <a:extLst>
                        <a:ext uri="{FF2B5EF4-FFF2-40B4-BE49-F238E27FC236}">
                          <a16:creationId xmlns:a16="http://schemas.microsoft.com/office/drawing/2014/main" id="{AFAB565B-F43A-485A-9550-18834BBEFED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39" name="角丸四角形 332">
                      <a:extLst>
                        <a:ext uri="{FF2B5EF4-FFF2-40B4-BE49-F238E27FC236}">
                          <a16:creationId xmlns:a16="http://schemas.microsoft.com/office/drawing/2014/main" id="{AD95125E-8C5C-4BCC-AA3D-96CAC741AE8E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40" name="角丸四角形 333">
                      <a:extLst>
                        <a:ext uri="{FF2B5EF4-FFF2-40B4-BE49-F238E27FC236}">
                          <a16:creationId xmlns:a16="http://schemas.microsoft.com/office/drawing/2014/main" id="{2C46DE6F-7C9E-4B86-99EC-F9872ED44790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41" name="角丸四角形 334">
                      <a:extLst>
                        <a:ext uri="{FF2B5EF4-FFF2-40B4-BE49-F238E27FC236}">
                          <a16:creationId xmlns:a16="http://schemas.microsoft.com/office/drawing/2014/main" id="{CBF6E931-39EB-41B8-9582-D1C2462FA024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596" name="グループ化 1595">
            <a:extLst>
              <a:ext uri="{FF2B5EF4-FFF2-40B4-BE49-F238E27FC236}">
                <a16:creationId xmlns:a16="http://schemas.microsoft.com/office/drawing/2014/main" id="{C292DF6D-9293-4A17-8CA5-A637FECE16CA}"/>
              </a:ext>
            </a:extLst>
          </p:cNvPr>
          <p:cNvGrpSpPr/>
          <p:nvPr/>
        </p:nvGrpSpPr>
        <p:grpSpPr>
          <a:xfrm>
            <a:off x="8131984" y="2857502"/>
            <a:ext cx="1109368" cy="1462021"/>
            <a:chOff x="6622757" y="3685929"/>
            <a:chExt cx="1109368" cy="1462021"/>
          </a:xfrm>
        </p:grpSpPr>
        <p:grpSp>
          <p:nvGrpSpPr>
            <p:cNvPr id="1597" name="グループ化 1596">
              <a:extLst>
                <a:ext uri="{FF2B5EF4-FFF2-40B4-BE49-F238E27FC236}">
                  <a16:creationId xmlns:a16="http://schemas.microsoft.com/office/drawing/2014/main" id="{342C38B0-4C67-40FD-A605-28FE76EBC9C5}"/>
                </a:ext>
              </a:extLst>
            </p:cNvPr>
            <p:cNvGrpSpPr/>
            <p:nvPr/>
          </p:nvGrpSpPr>
          <p:grpSpPr>
            <a:xfrm>
              <a:off x="6745989" y="3685929"/>
              <a:ext cx="777399" cy="1325799"/>
              <a:chOff x="6745989" y="3685929"/>
              <a:chExt cx="777399" cy="1325799"/>
            </a:xfrm>
          </p:grpSpPr>
          <p:sp>
            <p:nvSpPr>
              <p:cNvPr id="1625" name="フリーフォーム 1434">
                <a:extLst>
                  <a:ext uri="{FF2B5EF4-FFF2-40B4-BE49-F238E27FC236}">
                    <a16:creationId xmlns:a16="http://schemas.microsoft.com/office/drawing/2014/main" id="{8E4EC101-73AD-40C3-AC2C-16BCB69AFF62}"/>
                  </a:ext>
                </a:extLst>
              </p:cNvPr>
              <p:cNvSpPr/>
              <p:nvPr/>
            </p:nvSpPr>
            <p:spPr>
              <a:xfrm>
                <a:off x="6745989" y="3685929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26" name="片側の 2 つの角を丸めた四角形 1435">
                <a:extLst>
                  <a:ext uri="{FF2B5EF4-FFF2-40B4-BE49-F238E27FC236}">
                    <a16:creationId xmlns:a16="http://schemas.microsoft.com/office/drawing/2014/main" id="{DB7FF225-185E-49F2-B307-F81C1435C609}"/>
                  </a:ext>
                </a:extLst>
              </p:cNvPr>
              <p:cNvSpPr/>
              <p:nvPr/>
            </p:nvSpPr>
            <p:spPr>
              <a:xfrm rot="10800000">
                <a:off x="7060005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27" name="円/楕円 238">
                <a:extLst>
                  <a:ext uri="{FF2B5EF4-FFF2-40B4-BE49-F238E27FC236}">
                    <a16:creationId xmlns:a16="http://schemas.microsoft.com/office/drawing/2014/main" id="{AF8799CC-F1F3-4936-BD7A-0CA7ACCF68C8}"/>
                  </a:ext>
                </a:extLst>
              </p:cNvPr>
              <p:cNvSpPr/>
              <p:nvPr/>
            </p:nvSpPr>
            <p:spPr>
              <a:xfrm>
                <a:off x="6840474" y="3922382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28" name="月 1627">
                <a:extLst>
                  <a:ext uri="{FF2B5EF4-FFF2-40B4-BE49-F238E27FC236}">
                    <a16:creationId xmlns:a16="http://schemas.microsoft.com/office/drawing/2014/main" id="{17316B93-EF66-462B-83AE-F92153F0CAA0}"/>
                  </a:ext>
                </a:extLst>
              </p:cNvPr>
              <p:cNvSpPr/>
              <p:nvPr/>
            </p:nvSpPr>
            <p:spPr>
              <a:xfrm rot="16200000">
                <a:off x="7117297" y="4207973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29" name="片側の 2 つの角を丸めた四角形 1438">
                <a:extLst>
                  <a:ext uri="{FF2B5EF4-FFF2-40B4-BE49-F238E27FC236}">
                    <a16:creationId xmlns:a16="http://schemas.microsoft.com/office/drawing/2014/main" id="{24BF4FB0-3F32-48CC-AC48-70E94F4BD5A4}"/>
                  </a:ext>
                </a:extLst>
              </p:cNvPr>
              <p:cNvSpPr/>
              <p:nvPr/>
            </p:nvSpPr>
            <p:spPr>
              <a:xfrm>
                <a:off x="6850347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30" name="フリーフォーム 1439">
                <a:extLst>
                  <a:ext uri="{FF2B5EF4-FFF2-40B4-BE49-F238E27FC236}">
                    <a16:creationId xmlns:a16="http://schemas.microsoft.com/office/drawing/2014/main" id="{E4D37796-848A-4563-9E90-F621FAF6FDAE}"/>
                  </a:ext>
                </a:extLst>
              </p:cNvPr>
              <p:cNvSpPr/>
              <p:nvPr/>
            </p:nvSpPr>
            <p:spPr>
              <a:xfrm>
                <a:off x="6829381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31" name="直角三角形 1630">
                <a:extLst>
                  <a:ext uri="{FF2B5EF4-FFF2-40B4-BE49-F238E27FC236}">
                    <a16:creationId xmlns:a16="http://schemas.microsoft.com/office/drawing/2014/main" id="{1EA5FF45-95A2-4A3B-8C12-5DC2BA70C7BB}"/>
                  </a:ext>
                </a:extLst>
              </p:cNvPr>
              <p:cNvSpPr/>
              <p:nvPr/>
            </p:nvSpPr>
            <p:spPr>
              <a:xfrm rot="5400000">
                <a:off x="6966175" y="4476781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32" name="直角三角形 1631">
                <a:extLst>
                  <a:ext uri="{FF2B5EF4-FFF2-40B4-BE49-F238E27FC236}">
                    <a16:creationId xmlns:a16="http://schemas.microsoft.com/office/drawing/2014/main" id="{3395DCFB-0688-44A7-80E5-CC27501DF573}"/>
                  </a:ext>
                </a:extLst>
              </p:cNvPr>
              <p:cNvSpPr/>
              <p:nvPr/>
            </p:nvSpPr>
            <p:spPr>
              <a:xfrm rot="16200000" flipH="1">
                <a:off x="7130912" y="4476781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33" name="ドーナツ 1442">
                <a:extLst>
                  <a:ext uri="{FF2B5EF4-FFF2-40B4-BE49-F238E27FC236}">
                    <a16:creationId xmlns:a16="http://schemas.microsoft.com/office/drawing/2014/main" id="{8F3BD748-7F0A-488D-9A15-19F1F11CD8CF}"/>
                  </a:ext>
                </a:extLst>
              </p:cNvPr>
              <p:cNvSpPr/>
              <p:nvPr/>
            </p:nvSpPr>
            <p:spPr>
              <a:xfrm>
                <a:off x="6866250" y="4001457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34" name="円/楕円 1443">
                <a:extLst>
                  <a:ext uri="{FF2B5EF4-FFF2-40B4-BE49-F238E27FC236}">
                    <a16:creationId xmlns:a16="http://schemas.microsoft.com/office/drawing/2014/main" id="{3DBA8F17-704E-41CE-9AF6-F22046C936BC}"/>
                  </a:ext>
                </a:extLst>
              </p:cNvPr>
              <p:cNvSpPr/>
              <p:nvPr/>
            </p:nvSpPr>
            <p:spPr>
              <a:xfrm>
                <a:off x="6968414" y="4041729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35" name="ドーナツ 1444">
                <a:extLst>
                  <a:ext uri="{FF2B5EF4-FFF2-40B4-BE49-F238E27FC236}">
                    <a16:creationId xmlns:a16="http://schemas.microsoft.com/office/drawing/2014/main" id="{878A6B60-E0B5-44F2-9638-C59E7ED3DD22}"/>
                  </a:ext>
                </a:extLst>
              </p:cNvPr>
              <p:cNvSpPr/>
              <p:nvPr/>
            </p:nvSpPr>
            <p:spPr>
              <a:xfrm>
                <a:off x="7142475" y="4001457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36" name="円/楕円 1445">
                <a:extLst>
                  <a:ext uri="{FF2B5EF4-FFF2-40B4-BE49-F238E27FC236}">
                    <a16:creationId xmlns:a16="http://schemas.microsoft.com/office/drawing/2014/main" id="{31D79AF6-37F8-4F10-A2A0-922AD492D080}"/>
                  </a:ext>
                </a:extLst>
              </p:cNvPr>
              <p:cNvSpPr/>
              <p:nvPr/>
            </p:nvSpPr>
            <p:spPr>
              <a:xfrm>
                <a:off x="7244639" y="4041729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37" name="グループ化 1636">
                <a:extLst>
                  <a:ext uri="{FF2B5EF4-FFF2-40B4-BE49-F238E27FC236}">
                    <a16:creationId xmlns:a16="http://schemas.microsoft.com/office/drawing/2014/main" id="{D84CA0D3-B253-4F9C-B894-7BAADF7677C9}"/>
                  </a:ext>
                </a:extLst>
              </p:cNvPr>
              <p:cNvGrpSpPr/>
              <p:nvPr/>
            </p:nvGrpSpPr>
            <p:grpSpPr>
              <a:xfrm>
                <a:off x="6874870" y="3840909"/>
                <a:ext cx="254173" cy="182572"/>
                <a:chOff x="8185150" y="3036368"/>
                <a:chExt cx="293635" cy="222935"/>
              </a:xfrm>
            </p:grpSpPr>
            <p:sp>
              <p:nvSpPr>
                <p:cNvPr id="1648" name="月 1647">
                  <a:extLst>
                    <a:ext uri="{FF2B5EF4-FFF2-40B4-BE49-F238E27FC236}">
                      <a16:creationId xmlns:a16="http://schemas.microsoft.com/office/drawing/2014/main" id="{B2C0FE8D-3599-4F27-93C7-B270F8A391FC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9" name="月 1648">
                  <a:extLst>
                    <a:ext uri="{FF2B5EF4-FFF2-40B4-BE49-F238E27FC236}">
                      <a16:creationId xmlns:a16="http://schemas.microsoft.com/office/drawing/2014/main" id="{9FCE10D0-255F-45C5-93F1-81A34A4E6F68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0" name="月 1649">
                  <a:extLst>
                    <a:ext uri="{FF2B5EF4-FFF2-40B4-BE49-F238E27FC236}">
                      <a16:creationId xmlns:a16="http://schemas.microsoft.com/office/drawing/2014/main" id="{DA9930F5-7777-4777-A889-A0F97711266D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1" name="月 1650">
                  <a:extLst>
                    <a:ext uri="{FF2B5EF4-FFF2-40B4-BE49-F238E27FC236}">
                      <a16:creationId xmlns:a16="http://schemas.microsoft.com/office/drawing/2014/main" id="{4B7ED8FF-3F7B-4931-8378-D74BB3FA93FC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2" name="月 1651">
                  <a:extLst>
                    <a:ext uri="{FF2B5EF4-FFF2-40B4-BE49-F238E27FC236}">
                      <a16:creationId xmlns:a16="http://schemas.microsoft.com/office/drawing/2014/main" id="{32CE4F1E-05D7-4F92-9F61-C5FCF80B5009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3" name="月 1652">
                  <a:extLst>
                    <a:ext uri="{FF2B5EF4-FFF2-40B4-BE49-F238E27FC236}">
                      <a16:creationId xmlns:a16="http://schemas.microsoft.com/office/drawing/2014/main" id="{1586DB7E-EAB1-4057-8C54-1F045F2342C6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38" name="グループ化 1637">
                <a:extLst>
                  <a:ext uri="{FF2B5EF4-FFF2-40B4-BE49-F238E27FC236}">
                    <a16:creationId xmlns:a16="http://schemas.microsoft.com/office/drawing/2014/main" id="{CEF542A7-F8BB-40B0-9137-D525D64E13E4}"/>
                  </a:ext>
                </a:extLst>
              </p:cNvPr>
              <p:cNvGrpSpPr/>
              <p:nvPr/>
            </p:nvGrpSpPr>
            <p:grpSpPr>
              <a:xfrm>
                <a:off x="7133211" y="3840909"/>
                <a:ext cx="254173" cy="182572"/>
                <a:chOff x="8185150" y="3036368"/>
                <a:chExt cx="293635" cy="222935"/>
              </a:xfrm>
            </p:grpSpPr>
            <p:sp>
              <p:nvSpPr>
                <p:cNvPr id="1642" name="月 1641">
                  <a:extLst>
                    <a:ext uri="{FF2B5EF4-FFF2-40B4-BE49-F238E27FC236}">
                      <a16:creationId xmlns:a16="http://schemas.microsoft.com/office/drawing/2014/main" id="{FF7E24D0-7BA1-4C57-BE04-A78932EA0F44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3" name="月 1642">
                  <a:extLst>
                    <a:ext uri="{FF2B5EF4-FFF2-40B4-BE49-F238E27FC236}">
                      <a16:creationId xmlns:a16="http://schemas.microsoft.com/office/drawing/2014/main" id="{1B682841-1C05-400D-876E-660A920ED90F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4" name="月 1643">
                  <a:extLst>
                    <a:ext uri="{FF2B5EF4-FFF2-40B4-BE49-F238E27FC236}">
                      <a16:creationId xmlns:a16="http://schemas.microsoft.com/office/drawing/2014/main" id="{6717579E-44C8-445B-AB92-40DB6DAFC9CD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5" name="月 1644">
                  <a:extLst>
                    <a:ext uri="{FF2B5EF4-FFF2-40B4-BE49-F238E27FC236}">
                      <a16:creationId xmlns:a16="http://schemas.microsoft.com/office/drawing/2014/main" id="{3004F146-13C5-4E32-8387-253F307528EA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6" name="月 1645">
                  <a:extLst>
                    <a:ext uri="{FF2B5EF4-FFF2-40B4-BE49-F238E27FC236}">
                      <a16:creationId xmlns:a16="http://schemas.microsoft.com/office/drawing/2014/main" id="{0B267239-44F8-4A21-B792-76DEDC315D55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7" name="月 1646">
                  <a:extLst>
                    <a:ext uri="{FF2B5EF4-FFF2-40B4-BE49-F238E27FC236}">
                      <a16:creationId xmlns:a16="http://schemas.microsoft.com/office/drawing/2014/main" id="{F6FAEE98-F3D0-494E-B159-46468BFC16DE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39" name="月 1638">
                <a:extLst>
                  <a:ext uri="{FF2B5EF4-FFF2-40B4-BE49-F238E27FC236}">
                    <a16:creationId xmlns:a16="http://schemas.microsoft.com/office/drawing/2014/main" id="{2816BC91-A057-459D-A115-0AAA96BD2DC4}"/>
                  </a:ext>
                </a:extLst>
              </p:cNvPr>
              <p:cNvSpPr/>
              <p:nvPr/>
            </p:nvSpPr>
            <p:spPr>
              <a:xfrm rot="5400000">
                <a:off x="6959859" y="3889356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40" name="月 1639">
                <a:extLst>
                  <a:ext uri="{FF2B5EF4-FFF2-40B4-BE49-F238E27FC236}">
                    <a16:creationId xmlns:a16="http://schemas.microsoft.com/office/drawing/2014/main" id="{2D33EE61-C3DB-4236-A94A-9C6A671FAC96}"/>
                  </a:ext>
                </a:extLst>
              </p:cNvPr>
              <p:cNvSpPr/>
              <p:nvPr/>
            </p:nvSpPr>
            <p:spPr>
              <a:xfrm rot="5400000">
                <a:off x="7250372" y="3889356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41" name="円/楕円 4">
                <a:extLst>
                  <a:ext uri="{FF2B5EF4-FFF2-40B4-BE49-F238E27FC236}">
                    <a16:creationId xmlns:a16="http://schemas.microsoft.com/office/drawing/2014/main" id="{003C5547-FCF6-419C-9CA2-47995D8FE122}"/>
                  </a:ext>
                </a:extLst>
              </p:cNvPr>
              <p:cNvSpPr/>
              <p:nvPr/>
            </p:nvSpPr>
            <p:spPr>
              <a:xfrm rot="10800000">
                <a:off x="7055891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98" name="グループ化 1597">
              <a:extLst>
                <a:ext uri="{FF2B5EF4-FFF2-40B4-BE49-F238E27FC236}">
                  <a16:creationId xmlns:a16="http://schemas.microsoft.com/office/drawing/2014/main" id="{5E472F80-D128-4298-B147-BA86B1C04B84}"/>
                </a:ext>
              </a:extLst>
            </p:cNvPr>
            <p:cNvGrpSpPr/>
            <p:nvPr/>
          </p:nvGrpSpPr>
          <p:grpSpPr>
            <a:xfrm>
              <a:off x="7277729" y="4066704"/>
              <a:ext cx="454396" cy="909780"/>
              <a:chOff x="-1248362" y="4644497"/>
              <a:chExt cx="454396" cy="909780"/>
            </a:xfrm>
          </p:grpSpPr>
          <p:sp>
            <p:nvSpPr>
              <p:cNvPr id="1614" name="角丸四角形 177">
                <a:extLst>
                  <a:ext uri="{FF2B5EF4-FFF2-40B4-BE49-F238E27FC236}">
                    <a16:creationId xmlns:a16="http://schemas.microsoft.com/office/drawing/2014/main" id="{5DD03D02-3609-437D-B8DF-179A661249B8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15" name="グループ化 1614">
                <a:extLst>
                  <a:ext uri="{FF2B5EF4-FFF2-40B4-BE49-F238E27FC236}">
                    <a16:creationId xmlns:a16="http://schemas.microsoft.com/office/drawing/2014/main" id="{43525517-E07A-4304-BB4A-482052EDAA0F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619" name="グループ化 1618">
                  <a:extLst>
                    <a:ext uri="{FF2B5EF4-FFF2-40B4-BE49-F238E27FC236}">
                      <a16:creationId xmlns:a16="http://schemas.microsoft.com/office/drawing/2014/main" id="{01FC5B24-0FE4-4551-94C1-A3CFF923D095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621" name="四角形: 角を丸くする 1620">
                    <a:extLst>
                      <a:ext uri="{FF2B5EF4-FFF2-40B4-BE49-F238E27FC236}">
                        <a16:creationId xmlns:a16="http://schemas.microsoft.com/office/drawing/2014/main" id="{DF5499C5-9B92-4765-8A7F-C54B03FCC5F3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22" name="四角形: 角を丸くする 1621">
                    <a:extLst>
                      <a:ext uri="{FF2B5EF4-FFF2-40B4-BE49-F238E27FC236}">
                        <a16:creationId xmlns:a16="http://schemas.microsoft.com/office/drawing/2014/main" id="{1123FF12-5EBF-41CB-9C80-79A7AE05773B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23" name="フリーフォーム: 図形 1622">
                    <a:extLst>
                      <a:ext uri="{FF2B5EF4-FFF2-40B4-BE49-F238E27FC236}">
                        <a16:creationId xmlns:a16="http://schemas.microsoft.com/office/drawing/2014/main" id="{B81E241A-AD3E-4656-A38D-41C357F8758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24" name="フリーフォーム: 図形 1623">
                    <a:extLst>
                      <a:ext uri="{FF2B5EF4-FFF2-40B4-BE49-F238E27FC236}">
                        <a16:creationId xmlns:a16="http://schemas.microsoft.com/office/drawing/2014/main" id="{36801662-C9DD-4A34-9C03-6764AAB74A7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620" name="フリーフォーム: 図形 1619">
                  <a:extLst>
                    <a:ext uri="{FF2B5EF4-FFF2-40B4-BE49-F238E27FC236}">
                      <a16:creationId xmlns:a16="http://schemas.microsoft.com/office/drawing/2014/main" id="{D5698C39-8C95-496E-BEC6-241DB9E35BBE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616" name="グループ化 1615">
                <a:extLst>
                  <a:ext uri="{FF2B5EF4-FFF2-40B4-BE49-F238E27FC236}">
                    <a16:creationId xmlns:a16="http://schemas.microsoft.com/office/drawing/2014/main" id="{E632D454-2B15-498A-84B8-FEEF98C2ABC4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617" name="台形 1616">
                  <a:extLst>
                    <a:ext uri="{FF2B5EF4-FFF2-40B4-BE49-F238E27FC236}">
                      <a16:creationId xmlns:a16="http://schemas.microsoft.com/office/drawing/2014/main" id="{B327C3CA-7436-4995-BCBF-008AA70990A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18" name="片側の 2 つの角を丸めた四角形 186">
                  <a:extLst>
                    <a:ext uri="{FF2B5EF4-FFF2-40B4-BE49-F238E27FC236}">
                      <a16:creationId xmlns:a16="http://schemas.microsoft.com/office/drawing/2014/main" id="{76C0132A-BFE0-4B30-8DE5-7F2CBDF2BC9B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599" name="グループ化 1598">
              <a:extLst>
                <a:ext uri="{FF2B5EF4-FFF2-40B4-BE49-F238E27FC236}">
                  <a16:creationId xmlns:a16="http://schemas.microsoft.com/office/drawing/2014/main" id="{DEA8E065-E11B-4049-BC9E-370A1CE8ADF5}"/>
                </a:ext>
              </a:extLst>
            </p:cNvPr>
            <p:cNvGrpSpPr/>
            <p:nvPr/>
          </p:nvGrpSpPr>
          <p:grpSpPr>
            <a:xfrm flipH="1">
              <a:off x="6622757" y="4668819"/>
              <a:ext cx="451239" cy="479131"/>
              <a:chOff x="8551656" y="1545754"/>
              <a:chExt cx="1004702" cy="1066807"/>
            </a:xfrm>
          </p:grpSpPr>
          <p:sp>
            <p:nvSpPr>
              <p:cNvPr id="1600" name="角丸四角形 177">
                <a:extLst>
                  <a:ext uri="{FF2B5EF4-FFF2-40B4-BE49-F238E27FC236}">
                    <a16:creationId xmlns:a16="http://schemas.microsoft.com/office/drawing/2014/main" id="{64D4FB9B-60FB-4B24-AAFD-AAE68020F306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01" name="グループ化 1600">
                <a:extLst>
                  <a:ext uri="{FF2B5EF4-FFF2-40B4-BE49-F238E27FC236}">
                    <a16:creationId xmlns:a16="http://schemas.microsoft.com/office/drawing/2014/main" id="{F83ABF9B-E66A-43E1-B851-A943188F286F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1611" name="円/楕円 24">
                  <a:extLst>
                    <a:ext uri="{FF2B5EF4-FFF2-40B4-BE49-F238E27FC236}">
                      <a16:creationId xmlns:a16="http://schemas.microsoft.com/office/drawing/2014/main" id="{1DA4CA35-5191-46CA-94CD-1A31C9070DB1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12" name="円/楕円 24">
                  <a:extLst>
                    <a:ext uri="{FF2B5EF4-FFF2-40B4-BE49-F238E27FC236}">
                      <a16:creationId xmlns:a16="http://schemas.microsoft.com/office/drawing/2014/main" id="{BE6D1A15-099D-4E37-82EE-9386A0BE5264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13" name="円/楕円 24">
                  <a:extLst>
                    <a:ext uri="{FF2B5EF4-FFF2-40B4-BE49-F238E27FC236}">
                      <a16:creationId xmlns:a16="http://schemas.microsoft.com/office/drawing/2014/main" id="{091F2E71-D56A-4918-AB8B-4FB97D1985DC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602" name="グループ化 1601">
                <a:extLst>
                  <a:ext uri="{FF2B5EF4-FFF2-40B4-BE49-F238E27FC236}">
                    <a16:creationId xmlns:a16="http://schemas.microsoft.com/office/drawing/2014/main" id="{A8EE4B7A-42E6-4EED-95F1-B0F9A03827AC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1603" name="角丸四角形 278">
                  <a:extLst>
                    <a:ext uri="{FF2B5EF4-FFF2-40B4-BE49-F238E27FC236}">
                      <a16:creationId xmlns:a16="http://schemas.microsoft.com/office/drawing/2014/main" id="{235602AB-8C03-4DCE-AE01-093B3D201C27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604" name="グループ化 1603">
                  <a:extLst>
                    <a:ext uri="{FF2B5EF4-FFF2-40B4-BE49-F238E27FC236}">
                      <a16:creationId xmlns:a16="http://schemas.microsoft.com/office/drawing/2014/main" id="{147792A9-22AA-48B2-A4E4-50C3196EA16F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1605" name="円/楕円 25">
                    <a:extLst>
                      <a:ext uri="{FF2B5EF4-FFF2-40B4-BE49-F238E27FC236}">
                        <a16:creationId xmlns:a16="http://schemas.microsoft.com/office/drawing/2014/main" id="{DF1A1E31-23D1-4ECA-A2C2-A66D5ABC25B1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606" name="グループ化 1605">
                    <a:extLst>
                      <a:ext uri="{FF2B5EF4-FFF2-40B4-BE49-F238E27FC236}">
                        <a16:creationId xmlns:a16="http://schemas.microsoft.com/office/drawing/2014/main" id="{A9358C52-1649-467A-9FEE-4948932C2843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1607" name="角丸四角形 331">
                      <a:extLst>
                        <a:ext uri="{FF2B5EF4-FFF2-40B4-BE49-F238E27FC236}">
                          <a16:creationId xmlns:a16="http://schemas.microsoft.com/office/drawing/2014/main" id="{50063411-2277-46F7-BC32-85349DCD762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08" name="角丸四角形 332">
                      <a:extLst>
                        <a:ext uri="{FF2B5EF4-FFF2-40B4-BE49-F238E27FC236}">
                          <a16:creationId xmlns:a16="http://schemas.microsoft.com/office/drawing/2014/main" id="{285FCABA-A2C8-468C-BB96-97B8C336E2E6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09" name="角丸四角形 333">
                      <a:extLst>
                        <a:ext uri="{FF2B5EF4-FFF2-40B4-BE49-F238E27FC236}">
                          <a16:creationId xmlns:a16="http://schemas.microsoft.com/office/drawing/2014/main" id="{271D8C55-7881-4B22-9D92-B71729582F52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10" name="角丸四角形 334">
                      <a:extLst>
                        <a:ext uri="{FF2B5EF4-FFF2-40B4-BE49-F238E27FC236}">
                          <a16:creationId xmlns:a16="http://schemas.microsoft.com/office/drawing/2014/main" id="{CD1F913A-0EA9-43CB-BCFA-780A3FA83105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EF8769F-1295-4EEA-AA54-6DF908C160FF}"/>
              </a:ext>
            </a:extLst>
          </p:cNvPr>
          <p:cNvGrpSpPr/>
          <p:nvPr/>
        </p:nvGrpSpPr>
        <p:grpSpPr>
          <a:xfrm>
            <a:off x="782247" y="4782260"/>
            <a:ext cx="1047495" cy="1479096"/>
            <a:chOff x="2938791" y="5288592"/>
            <a:chExt cx="1047495" cy="147909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1A0C266-081A-40CF-BE29-4CA86815B465}"/>
                </a:ext>
              </a:extLst>
            </p:cNvPr>
            <p:cNvGrpSpPr/>
            <p:nvPr/>
          </p:nvGrpSpPr>
          <p:grpSpPr>
            <a:xfrm>
              <a:off x="3025875" y="5288592"/>
              <a:ext cx="719603" cy="1297795"/>
              <a:chOff x="3025875" y="5288592"/>
              <a:chExt cx="719603" cy="1297795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027925CF-5C6E-4F5A-BF96-66D2F3A6EC62}"/>
                  </a:ext>
                </a:extLst>
              </p:cNvPr>
              <p:cNvGrpSpPr/>
              <p:nvPr/>
            </p:nvGrpSpPr>
            <p:grpSpPr>
              <a:xfrm>
                <a:off x="3025875" y="5288592"/>
                <a:ext cx="719603" cy="1297795"/>
                <a:chOff x="6150075" y="4718582"/>
                <a:chExt cx="719603" cy="1297795"/>
              </a:xfrm>
            </p:grpSpPr>
            <p:sp>
              <p:nvSpPr>
                <p:cNvPr id="32" name="円/楕円 539">
                  <a:extLst>
                    <a:ext uri="{FF2B5EF4-FFF2-40B4-BE49-F238E27FC236}">
                      <a16:creationId xmlns:a16="http://schemas.microsoft.com/office/drawing/2014/main" id="{84E6585B-2422-4188-B405-9AFFDE621DAB}"/>
                    </a:ext>
                  </a:extLst>
                </p:cNvPr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" name="円/楕円 540">
                  <a:extLst>
                    <a:ext uri="{FF2B5EF4-FFF2-40B4-BE49-F238E27FC236}">
                      <a16:creationId xmlns:a16="http://schemas.microsoft.com/office/drawing/2014/main" id="{A34B183B-41A9-4FAA-8FB4-811C282DFF1E}"/>
                    </a:ext>
                  </a:extLst>
                </p:cNvPr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" name="フリーフォーム 725">
                  <a:extLst>
                    <a:ext uri="{FF2B5EF4-FFF2-40B4-BE49-F238E27FC236}">
                      <a16:creationId xmlns:a16="http://schemas.microsoft.com/office/drawing/2014/main" id="{A9742CA3-32BA-40BD-8531-BF05735AE0DA}"/>
                    </a:ext>
                  </a:extLst>
                </p:cNvPr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" name="片側の 2 つの角を丸めた四角形 726">
                  <a:extLst>
                    <a:ext uri="{FF2B5EF4-FFF2-40B4-BE49-F238E27FC236}">
                      <a16:creationId xmlns:a16="http://schemas.microsoft.com/office/drawing/2014/main" id="{595DD48F-DD69-4707-9124-9507ACCC7A31}"/>
                    </a:ext>
                  </a:extLst>
                </p:cNvPr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" name="円/楕円 544">
                  <a:extLst>
                    <a:ext uri="{FF2B5EF4-FFF2-40B4-BE49-F238E27FC236}">
                      <a16:creationId xmlns:a16="http://schemas.microsoft.com/office/drawing/2014/main" id="{0AEE7C61-777B-4B97-9ED8-8A0C791B9DE8}"/>
                    </a:ext>
                  </a:extLst>
                </p:cNvPr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7" name="円/楕円 545">
                  <a:extLst>
                    <a:ext uri="{FF2B5EF4-FFF2-40B4-BE49-F238E27FC236}">
                      <a16:creationId xmlns:a16="http://schemas.microsoft.com/office/drawing/2014/main" id="{8BE20A4D-1421-4706-837F-3799E2F9A9E1}"/>
                    </a:ext>
                  </a:extLst>
                </p:cNvPr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" name="円/楕円 546">
                  <a:extLst>
                    <a:ext uri="{FF2B5EF4-FFF2-40B4-BE49-F238E27FC236}">
                      <a16:creationId xmlns:a16="http://schemas.microsoft.com/office/drawing/2014/main" id="{1BD5FE5B-5A24-41B2-8124-5B1F5D756089}"/>
                    </a:ext>
                  </a:extLst>
                </p:cNvPr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8FCD0740-C531-4EA1-81BC-5CF9A4174856}"/>
                    </a:ext>
                  </a:extLst>
                </p:cNvPr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D0DCD73C-3FAA-4734-A5D4-A08CF2524876}"/>
                    </a:ext>
                  </a:extLst>
                </p:cNvPr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FF049532-2358-443B-A368-A11B4F376E55}"/>
                    </a:ext>
                  </a:extLst>
                </p:cNvPr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CA55FF95-ABF6-4F37-93B0-982D621919A6}"/>
                    </a:ext>
                  </a:extLst>
                </p:cNvPr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71912798-FA6B-403B-865D-50C91B9E6669}"/>
                    </a:ext>
                  </a:extLst>
                </p:cNvPr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" name="月 43">
                  <a:extLst>
                    <a:ext uri="{FF2B5EF4-FFF2-40B4-BE49-F238E27FC236}">
                      <a16:creationId xmlns:a16="http://schemas.microsoft.com/office/drawing/2014/main" id="{9B79D28B-D0DC-478D-B7CE-62D204F9BD4F}"/>
                    </a:ext>
                  </a:extLst>
                </p:cNvPr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" name="月 44">
                  <a:extLst>
                    <a:ext uri="{FF2B5EF4-FFF2-40B4-BE49-F238E27FC236}">
                      <a16:creationId xmlns:a16="http://schemas.microsoft.com/office/drawing/2014/main" id="{DC1B95E5-4CDD-43A7-845B-54BF8C79E836}"/>
                    </a:ext>
                  </a:extLst>
                </p:cNvPr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8E4B8800-B76C-4273-B324-72B24622F23B}"/>
                    </a:ext>
                  </a:extLst>
                </p:cNvPr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4866FBDD-6AFA-4B47-94C7-E41DC29513AA}"/>
                    </a:ext>
                  </a:extLst>
                </p:cNvPr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" name="円/楕円 609">
                  <a:extLst>
                    <a:ext uri="{FF2B5EF4-FFF2-40B4-BE49-F238E27FC236}">
                      <a16:creationId xmlns:a16="http://schemas.microsoft.com/office/drawing/2014/main" id="{23667E0B-7C80-49CE-B096-381E16F74619}"/>
                    </a:ext>
                  </a:extLst>
                </p:cNvPr>
                <p:cNvSpPr/>
                <p:nvPr/>
              </p:nvSpPr>
              <p:spPr>
                <a:xfrm>
                  <a:off x="6308072" y="5036445"/>
                  <a:ext cx="150117" cy="10582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" name="円/楕円 612">
                  <a:extLst>
                    <a:ext uri="{FF2B5EF4-FFF2-40B4-BE49-F238E27FC236}">
                      <a16:creationId xmlns:a16="http://schemas.microsoft.com/office/drawing/2014/main" id="{5ACBF018-8638-4800-99DF-291438FB82C9}"/>
                    </a:ext>
                  </a:extLst>
                </p:cNvPr>
                <p:cNvSpPr/>
                <p:nvPr/>
              </p:nvSpPr>
              <p:spPr>
                <a:xfrm>
                  <a:off x="6338059" y="5054279"/>
                  <a:ext cx="90142" cy="713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" name="円/楕円 616">
                  <a:extLst>
                    <a:ext uri="{FF2B5EF4-FFF2-40B4-BE49-F238E27FC236}">
                      <a16:creationId xmlns:a16="http://schemas.microsoft.com/office/drawing/2014/main" id="{6E1896BA-3934-4FB4-8FCC-A50F61455ADA}"/>
                    </a:ext>
                  </a:extLst>
                </p:cNvPr>
                <p:cNvSpPr/>
                <p:nvPr/>
              </p:nvSpPr>
              <p:spPr>
                <a:xfrm>
                  <a:off x="6359074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1996FE5E-4DC6-4180-A715-3C4B791570B7}"/>
                    </a:ext>
                  </a:extLst>
                </p:cNvPr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" name="円/楕円 619">
                  <a:extLst>
                    <a:ext uri="{FF2B5EF4-FFF2-40B4-BE49-F238E27FC236}">
                      <a16:creationId xmlns:a16="http://schemas.microsoft.com/office/drawing/2014/main" id="{0DCA2A66-C6CF-4137-AB9D-C6A879634D1D}"/>
                    </a:ext>
                  </a:extLst>
                </p:cNvPr>
                <p:cNvSpPr/>
                <p:nvPr/>
              </p:nvSpPr>
              <p:spPr>
                <a:xfrm>
                  <a:off x="6581916" y="5036445"/>
                  <a:ext cx="150117" cy="10582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3" name="円/楕円 631">
                  <a:extLst>
                    <a:ext uri="{FF2B5EF4-FFF2-40B4-BE49-F238E27FC236}">
                      <a16:creationId xmlns:a16="http://schemas.microsoft.com/office/drawing/2014/main" id="{823FDA40-3FA2-4F54-A5B3-47B180F16F75}"/>
                    </a:ext>
                  </a:extLst>
                </p:cNvPr>
                <p:cNvSpPr/>
                <p:nvPr/>
              </p:nvSpPr>
              <p:spPr>
                <a:xfrm>
                  <a:off x="6611903" y="5054279"/>
                  <a:ext cx="90142" cy="713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4" name="円/楕円 641">
                  <a:extLst>
                    <a:ext uri="{FF2B5EF4-FFF2-40B4-BE49-F238E27FC236}">
                      <a16:creationId xmlns:a16="http://schemas.microsoft.com/office/drawing/2014/main" id="{AFFCDB50-015A-4DED-8342-777E74F5D4C4}"/>
                    </a:ext>
                  </a:extLst>
                </p:cNvPr>
                <p:cNvSpPr/>
                <p:nvPr/>
              </p:nvSpPr>
              <p:spPr>
                <a:xfrm>
                  <a:off x="6632918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5" name="円/楕円 632">
                  <a:extLst>
                    <a:ext uri="{FF2B5EF4-FFF2-40B4-BE49-F238E27FC236}">
                      <a16:creationId xmlns:a16="http://schemas.microsoft.com/office/drawing/2014/main" id="{03B9A206-0A96-47EE-B7EB-68E55ABCC8CC}"/>
                    </a:ext>
                  </a:extLst>
                </p:cNvPr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6" name="片側の 2 つの角を丸めた四角形 749">
                  <a:extLst>
                    <a:ext uri="{FF2B5EF4-FFF2-40B4-BE49-F238E27FC236}">
                      <a16:creationId xmlns:a16="http://schemas.microsoft.com/office/drawing/2014/main" id="{2F15DBB2-C174-480B-803C-4625F72646EE}"/>
                    </a:ext>
                  </a:extLst>
                </p:cNvPr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" name="フリーフォーム 750">
                  <a:extLst>
                    <a:ext uri="{FF2B5EF4-FFF2-40B4-BE49-F238E27FC236}">
                      <a16:creationId xmlns:a16="http://schemas.microsoft.com/office/drawing/2014/main" id="{332519D3-3A46-4D9D-95E6-F787FD6BCCA2}"/>
                    </a:ext>
                  </a:extLst>
                </p:cNvPr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" name="直角三角形 57">
                  <a:extLst>
                    <a:ext uri="{FF2B5EF4-FFF2-40B4-BE49-F238E27FC236}">
                      <a16:creationId xmlns:a16="http://schemas.microsoft.com/office/drawing/2014/main" id="{65AA3993-D7FA-4C40-AAAC-470484FD261C}"/>
                    </a:ext>
                  </a:extLst>
                </p:cNvPr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" name="直角三角形 58">
                  <a:extLst>
                    <a:ext uri="{FF2B5EF4-FFF2-40B4-BE49-F238E27FC236}">
                      <a16:creationId xmlns:a16="http://schemas.microsoft.com/office/drawing/2014/main" id="{2E77E633-65EF-419A-90BC-B322F4D9D30D}"/>
                    </a:ext>
                  </a:extLst>
                </p:cNvPr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" name="円/楕円 4">
                  <a:extLst>
                    <a:ext uri="{FF2B5EF4-FFF2-40B4-BE49-F238E27FC236}">
                      <a16:creationId xmlns:a16="http://schemas.microsoft.com/office/drawing/2014/main" id="{7AD2DF0D-4C3F-4C50-80E6-46CEABAE2304}"/>
                    </a:ext>
                  </a:extLst>
                </p:cNvPr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CD018F1C-5E27-4C2B-8F5C-4236B50ADD7A}"/>
                  </a:ext>
                </a:extLst>
              </p:cNvPr>
              <p:cNvSpPr/>
              <p:nvPr/>
            </p:nvSpPr>
            <p:spPr>
              <a:xfrm rot="5400000">
                <a:off x="3225400" y="5559162"/>
                <a:ext cx="67057" cy="146551"/>
              </a:xfrm>
              <a:prstGeom prst="moon">
                <a:avLst>
                  <a:gd name="adj" fmla="val 69887"/>
                </a:avLst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6AB7AE4E-83CF-4260-BC03-07F3701C1A1C}"/>
                  </a:ext>
                </a:extLst>
              </p:cNvPr>
              <p:cNvSpPr/>
              <p:nvPr/>
            </p:nvSpPr>
            <p:spPr>
              <a:xfrm rot="5400000">
                <a:off x="3499244" y="5559162"/>
                <a:ext cx="67057" cy="146551"/>
              </a:xfrm>
              <a:prstGeom prst="moon">
                <a:avLst>
                  <a:gd name="adj" fmla="val 64205"/>
                </a:avLst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0A1861C-A9BC-47A7-9B36-873B71DD150B}"/>
                </a:ext>
              </a:extLst>
            </p:cNvPr>
            <p:cNvGrpSpPr/>
            <p:nvPr/>
          </p:nvGrpSpPr>
          <p:grpSpPr>
            <a:xfrm>
              <a:off x="3531890" y="5638375"/>
              <a:ext cx="454396" cy="909780"/>
              <a:chOff x="-1248362" y="4644497"/>
              <a:chExt cx="454396" cy="909780"/>
            </a:xfrm>
          </p:grpSpPr>
          <p:sp>
            <p:nvSpPr>
              <p:cNvPr id="18" name="角丸四角形 177">
                <a:extLst>
                  <a:ext uri="{FF2B5EF4-FFF2-40B4-BE49-F238E27FC236}">
                    <a16:creationId xmlns:a16="http://schemas.microsoft.com/office/drawing/2014/main" id="{6AEDFE03-25FF-4A76-A4DD-0A7605318F5D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ABEF4539-6E48-4FDA-9685-92806365DB62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2FC3BD7E-2715-44AD-9761-63D9BB822D3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5" name="四角形: 角を丸くする 24">
                    <a:extLst>
                      <a:ext uri="{FF2B5EF4-FFF2-40B4-BE49-F238E27FC236}">
                        <a16:creationId xmlns:a16="http://schemas.microsoft.com/office/drawing/2014/main" id="{B4AE0BDC-D399-4AF1-982D-7311DC4C560A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" name="四角形: 角を丸くする 25">
                    <a:extLst>
                      <a:ext uri="{FF2B5EF4-FFF2-40B4-BE49-F238E27FC236}">
                        <a16:creationId xmlns:a16="http://schemas.microsoft.com/office/drawing/2014/main" id="{4E5A6FBE-94CB-4A3D-A6C1-EA32E303A13D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C37D2065-C234-4EAA-907A-3139D3600C9E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6EC9B766-C837-437C-9C07-8840368ECEA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CABECFB2-33C6-4314-9F72-CDC02313939D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E877D512-0D99-422B-9178-7894C28FE043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21" name="台形 20">
                  <a:extLst>
                    <a:ext uri="{FF2B5EF4-FFF2-40B4-BE49-F238E27FC236}">
                      <a16:creationId xmlns:a16="http://schemas.microsoft.com/office/drawing/2014/main" id="{33B103BC-8CD3-48A3-BD69-C6E7A166F2E3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" name="片側の 2 つの角を丸めた四角形 186">
                  <a:extLst>
                    <a:ext uri="{FF2B5EF4-FFF2-40B4-BE49-F238E27FC236}">
                      <a16:creationId xmlns:a16="http://schemas.microsoft.com/office/drawing/2014/main" id="{56944016-BD5B-4333-88D0-68B9B80082FD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3F1676E-A640-49C5-9A6B-B758088067B3}"/>
                </a:ext>
              </a:extLst>
            </p:cNvPr>
            <p:cNvGrpSpPr/>
            <p:nvPr/>
          </p:nvGrpSpPr>
          <p:grpSpPr>
            <a:xfrm>
              <a:off x="2938791" y="6230474"/>
              <a:ext cx="805719" cy="537214"/>
              <a:chOff x="5659340" y="992711"/>
              <a:chExt cx="805719" cy="537214"/>
            </a:xfrm>
          </p:grpSpPr>
          <p:sp>
            <p:nvSpPr>
              <p:cNvPr id="6" name="角丸四角形 177">
                <a:extLst>
                  <a:ext uri="{FF2B5EF4-FFF2-40B4-BE49-F238E27FC236}">
                    <a16:creationId xmlns:a16="http://schemas.microsoft.com/office/drawing/2014/main" id="{29A556B4-1F1F-449F-B126-96503D3B72E1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6FE6C13-5053-4EBC-A771-B791FB210453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8" name="台形 7">
                  <a:extLst>
                    <a:ext uri="{FF2B5EF4-FFF2-40B4-BE49-F238E27FC236}">
                      <a16:creationId xmlns:a16="http://schemas.microsoft.com/office/drawing/2014/main" id="{D04F2E32-159B-4631-BDD2-0EE27B2BC495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" name="角丸四角形 278">
                  <a:extLst>
                    <a:ext uri="{FF2B5EF4-FFF2-40B4-BE49-F238E27FC236}">
                      <a16:creationId xmlns:a16="http://schemas.microsoft.com/office/drawing/2014/main" id="{D392D79F-07BA-412D-978E-82B8802DB0A7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071C2F72-D640-49E7-AC6D-BCCD03BB55C3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11" name="角丸四角形 218">
                    <a:extLst>
                      <a:ext uri="{FF2B5EF4-FFF2-40B4-BE49-F238E27FC236}">
                        <a16:creationId xmlns:a16="http://schemas.microsoft.com/office/drawing/2014/main" id="{6CEDEB63-2CF5-4BDE-B612-5B8716F96BF5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" name="角丸四角形 235">
                    <a:extLst>
                      <a:ext uri="{FF2B5EF4-FFF2-40B4-BE49-F238E27FC236}">
                        <a16:creationId xmlns:a16="http://schemas.microsoft.com/office/drawing/2014/main" id="{D3C6628E-5BC4-49CC-91AC-E38B780F9047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" name="角丸四角形 234">
                    <a:extLst>
                      <a:ext uri="{FF2B5EF4-FFF2-40B4-BE49-F238E27FC236}">
                        <a16:creationId xmlns:a16="http://schemas.microsoft.com/office/drawing/2014/main" id="{82E922FE-8F4A-43CA-BDBD-8D84D2BCCB59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" name="角丸四角形 233">
                    <a:extLst>
                      <a:ext uri="{FF2B5EF4-FFF2-40B4-BE49-F238E27FC236}">
                        <a16:creationId xmlns:a16="http://schemas.microsoft.com/office/drawing/2014/main" id="{98DAB185-B22C-4878-8C43-A31EED852C5B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" name="正方形/長方形 17">
                    <a:extLst>
                      <a:ext uri="{FF2B5EF4-FFF2-40B4-BE49-F238E27FC236}">
                        <a16:creationId xmlns:a16="http://schemas.microsoft.com/office/drawing/2014/main" id="{98362F07-93F1-4858-B256-65BFA56F46C7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" name="角丸四角形 226">
                    <a:extLst>
                      <a:ext uri="{FF2B5EF4-FFF2-40B4-BE49-F238E27FC236}">
                        <a16:creationId xmlns:a16="http://schemas.microsoft.com/office/drawing/2014/main" id="{7805B79A-47EC-43F1-8E03-7E1EEF321C2A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" name="角丸四角形 236">
                    <a:extLst>
                      <a:ext uri="{FF2B5EF4-FFF2-40B4-BE49-F238E27FC236}">
                        <a16:creationId xmlns:a16="http://schemas.microsoft.com/office/drawing/2014/main" id="{F7DE9EC0-E78E-485F-90AA-9B83ECFB6763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FB2C03F-1DE2-4CF6-AFA6-23505EF8D454}"/>
              </a:ext>
            </a:extLst>
          </p:cNvPr>
          <p:cNvGrpSpPr/>
          <p:nvPr/>
        </p:nvGrpSpPr>
        <p:grpSpPr>
          <a:xfrm>
            <a:off x="2599509" y="4762261"/>
            <a:ext cx="1043530" cy="1499095"/>
            <a:chOff x="3910341" y="5268593"/>
            <a:chExt cx="1043530" cy="1499095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0892C466-696D-4F2A-A9AE-F0C8927DF816}"/>
                </a:ext>
              </a:extLst>
            </p:cNvPr>
            <p:cNvGrpSpPr/>
            <p:nvPr/>
          </p:nvGrpSpPr>
          <p:grpSpPr>
            <a:xfrm>
              <a:off x="3998332" y="5268593"/>
              <a:ext cx="719603" cy="1317794"/>
              <a:chOff x="7122532" y="4698583"/>
              <a:chExt cx="719603" cy="1317794"/>
            </a:xfrm>
          </p:grpSpPr>
          <p:sp>
            <p:nvSpPr>
              <p:cNvPr id="88" name="フローチャート: 論理積ゲート 213">
                <a:extLst>
                  <a:ext uri="{FF2B5EF4-FFF2-40B4-BE49-F238E27FC236}">
                    <a16:creationId xmlns:a16="http://schemas.microsoft.com/office/drawing/2014/main" id="{336667F6-26B0-4792-AF33-4CF7D6669484}"/>
                  </a:ext>
                </a:extLst>
              </p:cNvPr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9" name="片側の 2 つの角を丸めた四角形 756">
                <a:extLst>
                  <a:ext uri="{FF2B5EF4-FFF2-40B4-BE49-F238E27FC236}">
                    <a16:creationId xmlns:a16="http://schemas.microsoft.com/office/drawing/2014/main" id="{7D335545-E3DD-4324-9583-B14676B30A17}"/>
                  </a:ext>
                </a:extLst>
              </p:cNvPr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0" name="円/楕円 689">
                <a:extLst>
                  <a:ext uri="{FF2B5EF4-FFF2-40B4-BE49-F238E27FC236}">
                    <a16:creationId xmlns:a16="http://schemas.microsoft.com/office/drawing/2014/main" id="{DFC569FB-038A-49D3-877F-8E2B5CF15168}"/>
                  </a:ext>
                </a:extLst>
              </p:cNvPr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1" name="円/楕円 690">
                <a:extLst>
                  <a:ext uri="{FF2B5EF4-FFF2-40B4-BE49-F238E27FC236}">
                    <a16:creationId xmlns:a16="http://schemas.microsoft.com/office/drawing/2014/main" id="{C3F459B6-053F-47E5-9C3C-AA8AD44A3F7B}"/>
                  </a:ext>
                </a:extLst>
              </p:cNvPr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2" name="円/楕円 691">
                <a:extLst>
                  <a:ext uri="{FF2B5EF4-FFF2-40B4-BE49-F238E27FC236}">
                    <a16:creationId xmlns:a16="http://schemas.microsoft.com/office/drawing/2014/main" id="{16F728AF-74F2-463B-9656-050E42822638}"/>
                  </a:ext>
                </a:extLst>
              </p:cNvPr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38449764-8EEA-478D-A5F1-1DDD5ECCF23A}"/>
                  </a:ext>
                </a:extLst>
              </p:cNvPr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FB4F7B24-CBDF-4601-8BBE-80B9C5A1F800}"/>
                  </a:ext>
                </a:extLst>
              </p:cNvPr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" name="円/楕円 702">
                <a:extLst>
                  <a:ext uri="{FF2B5EF4-FFF2-40B4-BE49-F238E27FC236}">
                    <a16:creationId xmlns:a16="http://schemas.microsoft.com/office/drawing/2014/main" id="{EDE68F79-E3C0-4840-8A3A-81EF76713837}"/>
                  </a:ext>
                </a:extLst>
              </p:cNvPr>
              <p:cNvSpPr/>
              <p:nvPr/>
            </p:nvSpPr>
            <p:spPr>
              <a:xfrm>
                <a:off x="7301731" y="5044182"/>
                <a:ext cx="69057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" name="円/楕円 703">
                <a:extLst>
                  <a:ext uri="{FF2B5EF4-FFF2-40B4-BE49-F238E27FC236}">
                    <a16:creationId xmlns:a16="http://schemas.microsoft.com/office/drawing/2014/main" id="{E8FFCF4A-D278-4C60-A887-868AAEFAA089}"/>
                  </a:ext>
                </a:extLst>
              </p:cNvPr>
              <p:cNvSpPr/>
              <p:nvPr/>
            </p:nvSpPr>
            <p:spPr>
              <a:xfrm>
                <a:off x="7582718" y="5044182"/>
                <a:ext cx="69057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" name="円/楕円 632">
                <a:extLst>
                  <a:ext uri="{FF2B5EF4-FFF2-40B4-BE49-F238E27FC236}">
                    <a16:creationId xmlns:a16="http://schemas.microsoft.com/office/drawing/2014/main" id="{FB0AD7AB-6DB4-47C1-91CC-3FE43DB241CA}"/>
                  </a:ext>
                </a:extLst>
              </p:cNvPr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8" name="片側の 2 つの角を丸めた四角形 765">
                <a:extLst>
                  <a:ext uri="{FF2B5EF4-FFF2-40B4-BE49-F238E27FC236}">
                    <a16:creationId xmlns:a16="http://schemas.microsoft.com/office/drawing/2014/main" id="{8F3D9B48-8685-42D1-BF93-52B58D4FA262}"/>
                  </a:ext>
                </a:extLst>
              </p:cNvPr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9" name="フリーフォーム 766">
                <a:extLst>
                  <a:ext uri="{FF2B5EF4-FFF2-40B4-BE49-F238E27FC236}">
                    <a16:creationId xmlns:a16="http://schemas.microsoft.com/office/drawing/2014/main" id="{398614E3-F2EF-4489-8437-DA6B78CF5A57}"/>
                  </a:ext>
                </a:extLst>
              </p:cNvPr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0" name="直角三角形 99">
                <a:extLst>
                  <a:ext uri="{FF2B5EF4-FFF2-40B4-BE49-F238E27FC236}">
                    <a16:creationId xmlns:a16="http://schemas.microsoft.com/office/drawing/2014/main" id="{B4C7E847-4386-4894-ACB1-AED67F46AD5C}"/>
                  </a:ext>
                </a:extLst>
              </p:cNvPr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" name="直角三角形 100">
                <a:extLst>
                  <a:ext uri="{FF2B5EF4-FFF2-40B4-BE49-F238E27FC236}">
                    <a16:creationId xmlns:a16="http://schemas.microsoft.com/office/drawing/2014/main" id="{FC02433F-7CF7-4A8C-9401-1385D34A8016}"/>
                  </a:ext>
                </a:extLst>
              </p:cNvPr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2" name="円/楕円 4">
                <a:extLst>
                  <a:ext uri="{FF2B5EF4-FFF2-40B4-BE49-F238E27FC236}">
                    <a16:creationId xmlns:a16="http://schemas.microsoft.com/office/drawing/2014/main" id="{87A9B74F-CFD7-48FC-853B-7C495EA58862}"/>
                  </a:ext>
                </a:extLst>
              </p:cNvPr>
              <p:cNvSpPr/>
              <p:nvPr/>
            </p:nvSpPr>
            <p:spPr>
              <a:xfrm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201103B1-E46C-474E-8E43-BC57618F759A}"/>
                </a:ext>
              </a:extLst>
            </p:cNvPr>
            <p:cNvGrpSpPr/>
            <p:nvPr/>
          </p:nvGrpSpPr>
          <p:grpSpPr>
            <a:xfrm>
              <a:off x="4499475" y="5631556"/>
              <a:ext cx="454396" cy="909780"/>
              <a:chOff x="-1248362" y="4644497"/>
              <a:chExt cx="454396" cy="909780"/>
            </a:xfrm>
          </p:grpSpPr>
          <p:sp>
            <p:nvSpPr>
              <p:cNvPr id="77" name="角丸四角形 177">
                <a:extLst>
                  <a:ext uri="{FF2B5EF4-FFF2-40B4-BE49-F238E27FC236}">
                    <a16:creationId xmlns:a16="http://schemas.microsoft.com/office/drawing/2014/main" id="{E8A9FA75-EB59-4517-849E-498C98E51E94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1CA3D538-74B3-4CE0-9063-820BBC5F3BA8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772D0338-C8C7-4ADC-98C8-72626C98FE31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4" name="四角形: 角を丸くする 83">
                    <a:extLst>
                      <a:ext uri="{FF2B5EF4-FFF2-40B4-BE49-F238E27FC236}">
                        <a16:creationId xmlns:a16="http://schemas.microsoft.com/office/drawing/2014/main" id="{3A1DE08C-31AD-471B-BB07-D8AA45363DD8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BFB90369-204C-49B3-8B6E-4476417FF41B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01984448-56B1-41EC-A185-5202C24FF73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8CFB7F7E-255F-42B1-A5C5-145D63CD4B5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F1EFC909-F69B-4916-8726-FA4FD5F7361E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6E9B976-CB4D-47EB-A8F6-76AB4CA556D0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5ADF483D-23C8-41E6-9CB7-8203568D178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" name="片側の 2 つの角を丸めた四角形 186">
                  <a:extLst>
                    <a:ext uri="{FF2B5EF4-FFF2-40B4-BE49-F238E27FC236}">
                      <a16:creationId xmlns:a16="http://schemas.microsoft.com/office/drawing/2014/main" id="{680D5813-BFAF-4959-A863-968DB20AC823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C5321E67-288B-4784-B4C6-65F19085409C}"/>
                </a:ext>
              </a:extLst>
            </p:cNvPr>
            <p:cNvGrpSpPr/>
            <p:nvPr/>
          </p:nvGrpSpPr>
          <p:grpSpPr>
            <a:xfrm>
              <a:off x="3910341" y="6230474"/>
              <a:ext cx="805719" cy="537214"/>
              <a:chOff x="5659340" y="992711"/>
              <a:chExt cx="805719" cy="537214"/>
            </a:xfrm>
          </p:grpSpPr>
          <p:sp>
            <p:nvSpPr>
              <p:cNvPr id="65" name="角丸四角形 177">
                <a:extLst>
                  <a:ext uri="{FF2B5EF4-FFF2-40B4-BE49-F238E27FC236}">
                    <a16:creationId xmlns:a16="http://schemas.microsoft.com/office/drawing/2014/main" id="{6F11EFA6-2132-4509-BDDD-9BB90D59D34A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3ECFB227-81BE-4FED-8023-6B9C324811EF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67" name="台形 66">
                  <a:extLst>
                    <a:ext uri="{FF2B5EF4-FFF2-40B4-BE49-F238E27FC236}">
                      <a16:creationId xmlns:a16="http://schemas.microsoft.com/office/drawing/2014/main" id="{E8B3D188-7098-442D-B4E7-5312E483692B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" name="角丸四角形 278">
                  <a:extLst>
                    <a:ext uri="{FF2B5EF4-FFF2-40B4-BE49-F238E27FC236}">
                      <a16:creationId xmlns:a16="http://schemas.microsoft.com/office/drawing/2014/main" id="{70E8951B-F7E0-407D-A337-F22C7C128580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3F304B7F-C95F-4A47-BAAA-521D6182740C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70" name="角丸四角形 218">
                    <a:extLst>
                      <a:ext uri="{FF2B5EF4-FFF2-40B4-BE49-F238E27FC236}">
                        <a16:creationId xmlns:a16="http://schemas.microsoft.com/office/drawing/2014/main" id="{1EF32377-838B-4DFB-9CA5-E1542F9EEE8A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1" name="角丸四角形 235">
                    <a:extLst>
                      <a:ext uri="{FF2B5EF4-FFF2-40B4-BE49-F238E27FC236}">
                        <a16:creationId xmlns:a16="http://schemas.microsoft.com/office/drawing/2014/main" id="{C9817149-1AC5-41A0-9506-99383F81746A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" name="角丸四角形 234">
                    <a:extLst>
                      <a:ext uri="{FF2B5EF4-FFF2-40B4-BE49-F238E27FC236}">
                        <a16:creationId xmlns:a16="http://schemas.microsoft.com/office/drawing/2014/main" id="{BEE8B19A-1931-4B30-86E1-8B1E5AA7C0EB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3" name="角丸四角形 233">
                    <a:extLst>
                      <a:ext uri="{FF2B5EF4-FFF2-40B4-BE49-F238E27FC236}">
                        <a16:creationId xmlns:a16="http://schemas.microsoft.com/office/drawing/2014/main" id="{1AB2D6EC-A3ED-4F8B-9060-0BEE3BF05CE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4" name="正方形/長方形 17">
                    <a:extLst>
                      <a:ext uri="{FF2B5EF4-FFF2-40B4-BE49-F238E27FC236}">
                        <a16:creationId xmlns:a16="http://schemas.microsoft.com/office/drawing/2014/main" id="{FF18F717-25F7-4329-A14C-25D598E53FB4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5" name="角丸四角形 226">
                    <a:extLst>
                      <a:ext uri="{FF2B5EF4-FFF2-40B4-BE49-F238E27FC236}">
                        <a16:creationId xmlns:a16="http://schemas.microsoft.com/office/drawing/2014/main" id="{D68AB00C-EC68-4DCA-9568-C5AB36B860C1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" name="角丸四角形 236">
                    <a:extLst>
                      <a:ext uri="{FF2B5EF4-FFF2-40B4-BE49-F238E27FC236}">
                        <a16:creationId xmlns:a16="http://schemas.microsoft.com/office/drawing/2014/main" id="{B5B30781-D91C-4DBE-89E5-7490831A04BE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0CCFD250-DC08-4445-806B-4C3EE6CDF25E}"/>
              </a:ext>
            </a:extLst>
          </p:cNvPr>
          <p:cNvGrpSpPr/>
          <p:nvPr/>
        </p:nvGrpSpPr>
        <p:grpSpPr>
          <a:xfrm>
            <a:off x="4445997" y="4754256"/>
            <a:ext cx="1049782" cy="1507100"/>
            <a:chOff x="4867604" y="5260588"/>
            <a:chExt cx="1049782" cy="1507100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B0C72E51-A1B9-4D0E-A3C7-2CBEA7B95197}"/>
                </a:ext>
              </a:extLst>
            </p:cNvPr>
            <p:cNvGrpSpPr/>
            <p:nvPr/>
          </p:nvGrpSpPr>
          <p:grpSpPr>
            <a:xfrm>
              <a:off x="4954341" y="5260588"/>
              <a:ext cx="731898" cy="1325799"/>
              <a:chOff x="8078541" y="4690578"/>
              <a:chExt cx="731898" cy="1325799"/>
            </a:xfrm>
          </p:grpSpPr>
          <p:sp>
            <p:nvSpPr>
              <p:cNvPr id="130" name="フリーフォーム 771">
                <a:extLst>
                  <a:ext uri="{FF2B5EF4-FFF2-40B4-BE49-F238E27FC236}">
                    <a16:creationId xmlns:a16="http://schemas.microsoft.com/office/drawing/2014/main" id="{E56AE21F-5317-4DA8-A205-0A7F9029682E}"/>
                  </a:ext>
                </a:extLst>
              </p:cNvPr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1" name="片側の 2 つの角を丸めた四角形 772">
                <a:extLst>
                  <a:ext uri="{FF2B5EF4-FFF2-40B4-BE49-F238E27FC236}">
                    <a16:creationId xmlns:a16="http://schemas.microsoft.com/office/drawing/2014/main" id="{5072D924-664E-44D7-A63C-6A6F3399A4D6}"/>
                  </a:ext>
                </a:extLst>
              </p:cNvPr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2" name="円/楕円 238">
                <a:extLst>
                  <a:ext uri="{FF2B5EF4-FFF2-40B4-BE49-F238E27FC236}">
                    <a16:creationId xmlns:a16="http://schemas.microsoft.com/office/drawing/2014/main" id="{26052C4E-65B8-4B5C-80B0-67E3C5B07A83}"/>
                  </a:ext>
                </a:extLst>
              </p:cNvPr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3" name="フリーフォーム 774">
                <a:extLst>
                  <a:ext uri="{FF2B5EF4-FFF2-40B4-BE49-F238E27FC236}">
                    <a16:creationId xmlns:a16="http://schemas.microsoft.com/office/drawing/2014/main" id="{40F65534-35C3-4EB4-9CE3-2C19C44EB515}"/>
                  </a:ext>
                </a:extLst>
              </p:cNvPr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4" name="角丸四角形 775">
                <a:extLst>
                  <a:ext uri="{FF2B5EF4-FFF2-40B4-BE49-F238E27FC236}">
                    <a16:creationId xmlns:a16="http://schemas.microsoft.com/office/drawing/2014/main" id="{E2487E78-71C2-4E43-B5F3-59F6A7F88AB3}"/>
                  </a:ext>
                </a:extLst>
              </p:cNvPr>
              <p:cNvSpPr/>
              <p:nvPr/>
            </p:nvSpPr>
            <p:spPr>
              <a:xfrm>
                <a:off x="8220739" y="5051482"/>
                <a:ext cx="119061" cy="7948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" name="円/楕円 727">
                <a:extLst>
                  <a:ext uri="{FF2B5EF4-FFF2-40B4-BE49-F238E27FC236}">
                    <a16:creationId xmlns:a16="http://schemas.microsoft.com/office/drawing/2014/main" id="{DA99D54A-0587-46B7-B5A8-2A711CA5CB6C}"/>
                  </a:ext>
                </a:extLst>
              </p:cNvPr>
              <p:cNvSpPr/>
              <p:nvPr/>
            </p:nvSpPr>
            <p:spPr>
              <a:xfrm>
                <a:off x="8242715" y="5059526"/>
                <a:ext cx="75108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" name="角丸四角形 777">
                <a:extLst>
                  <a:ext uri="{FF2B5EF4-FFF2-40B4-BE49-F238E27FC236}">
                    <a16:creationId xmlns:a16="http://schemas.microsoft.com/office/drawing/2014/main" id="{C5EECF25-9A72-41ED-AEB7-B43736A9494A}"/>
                  </a:ext>
                </a:extLst>
              </p:cNvPr>
              <p:cNvSpPr/>
              <p:nvPr/>
            </p:nvSpPr>
            <p:spPr>
              <a:xfrm>
                <a:off x="8558877" y="5051482"/>
                <a:ext cx="119061" cy="79487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" name="円/楕円 729">
                <a:extLst>
                  <a:ext uri="{FF2B5EF4-FFF2-40B4-BE49-F238E27FC236}">
                    <a16:creationId xmlns:a16="http://schemas.microsoft.com/office/drawing/2014/main" id="{CEC571C8-010E-43E5-9A7B-A28A7278387B}"/>
                  </a:ext>
                </a:extLst>
              </p:cNvPr>
              <p:cNvSpPr/>
              <p:nvPr/>
            </p:nvSpPr>
            <p:spPr>
              <a:xfrm>
                <a:off x="8580853" y="5059526"/>
                <a:ext cx="75108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CB4B0193-9F71-4F0E-8263-BBE80453F7C8}"/>
                  </a:ext>
                </a:extLst>
              </p:cNvPr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9" name="片側の 2 つの角を丸めた四角形 780">
                <a:extLst>
                  <a:ext uri="{FF2B5EF4-FFF2-40B4-BE49-F238E27FC236}">
                    <a16:creationId xmlns:a16="http://schemas.microsoft.com/office/drawing/2014/main" id="{45B235EC-D5AF-45E2-AEE2-2558097A873B}"/>
                  </a:ext>
                </a:extLst>
              </p:cNvPr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0" name="フリーフォーム 781">
                <a:extLst>
                  <a:ext uri="{FF2B5EF4-FFF2-40B4-BE49-F238E27FC236}">
                    <a16:creationId xmlns:a16="http://schemas.microsoft.com/office/drawing/2014/main" id="{13510893-6A82-4B49-B7D0-CE49F4134D61}"/>
                  </a:ext>
                </a:extLst>
              </p:cNvPr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" name="直角三角形 140">
                <a:extLst>
                  <a:ext uri="{FF2B5EF4-FFF2-40B4-BE49-F238E27FC236}">
                    <a16:creationId xmlns:a16="http://schemas.microsoft.com/office/drawing/2014/main" id="{14BC60B0-F64A-4113-8E38-0EDF52B90C70}"/>
                  </a:ext>
                </a:extLst>
              </p:cNvPr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" name="直角三角形 141">
                <a:extLst>
                  <a:ext uri="{FF2B5EF4-FFF2-40B4-BE49-F238E27FC236}">
                    <a16:creationId xmlns:a16="http://schemas.microsoft.com/office/drawing/2014/main" id="{DCEF8289-FB7C-401E-8485-58254071239D}"/>
                  </a:ext>
                </a:extLst>
              </p:cNvPr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3" name="円/楕円 4">
                <a:extLst>
                  <a:ext uri="{FF2B5EF4-FFF2-40B4-BE49-F238E27FC236}">
                    <a16:creationId xmlns:a16="http://schemas.microsoft.com/office/drawing/2014/main" id="{E436DB0C-82EC-42D3-B588-EB9DC59C160F}"/>
                  </a:ext>
                </a:extLst>
              </p:cNvPr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AB963420-04A1-49E7-B068-5A2F97EA7824}"/>
                </a:ext>
              </a:extLst>
            </p:cNvPr>
            <p:cNvGrpSpPr/>
            <p:nvPr/>
          </p:nvGrpSpPr>
          <p:grpSpPr>
            <a:xfrm>
              <a:off x="5462990" y="5638877"/>
              <a:ext cx="454396" cy="909780"/>
              <a:chOff x="-1248362" y="4644497"/>
              <a:chExt cx="454396" cy="909780"/>
            </a:xfrm>
          </p:grpSpPr>
          <p:sp>
            <p:nvSpPr>
              <p:cNvPr id="119" name="角丸四角形 177">
                <a:extLst>
                  <a:ext uri="{FF2B5EF4-FFF2-40B4-BE49-F238E27FC236}">
                    <a16:creationId xmlns:a16="http://schemas.microsoft.com/office/drawing/2014/main" id="{B7CD3F64-B5B4-4C1C-9074-812BE6B5E386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CB20421E-0254-4E36-8E35-2C41672DD076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C0E4378C-B11D-4757-AE1E-F3CE231DE19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26" name="四角形: 角を丸くする 125">
                    <a:extLst>
                      <a:ext uri="{FF2B5EF4-FFF2-40B4-BE49-F238E27FC236}">
                        <a16:creationId xmlns:a16="http://schemas.microsoft.com/office/drawing/2014/main" id="{7B633AA1-D5FE-424B-A099-D5E2CEACCC8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7" name="四角形: 角を丸くする 126">
                    <a:extLst>
                      <a:ext uri="{FF2B5EF4-FFF2-40B4-BE49-F238E27FC236}">
                        <a16:creationId xmlns:a16="http://schemas.microsoft.com/office/drawing/2014/main" id="{1C608615-F1EE-4F72-9C1A-521081B20B8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9FD41D16-465B-4D61-8952-7ED55FB6CC7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E4723DA0-F4F3-4563-965D-91111890361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EAC3BAF-82DB-4455-B45F-1900B165D85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D1BC888F-01F9-4D9D-9BE8-E6D482086050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22" name="台形 121">
                  <a:extLst>
                    <a:ext uri="{FF2B5EF4-FFF2-40B4-BE49-F238E27FC236}">
                      <a16:creationId xmlns:a16="http://schemas.microsoft.com/office/drawing/2014/main" id="{F3836D95-0384-49C3-A638-DFCD67A8205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" name="片側の 2 つの角を丸めた四角形 186">
                  <a:extLst>
                    <a:ext uri="{FF2B5EF4-FFF2-40B4-BE49-F238E27FC236}">
                      <a16:creationId xmlns:a16="http://schemas.microsoft.com/office/drawing/2014/main" id="{A4AE9755-7B71-43F2-A4DC-E61B81CA6CE9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F5347AC2-FA5C-4CD4-9911-7E4B5C22686D}"/>
                </a:ext>
              </a:extLst>
            </p:cNvPr>
            <p:cNvGrpSpPr/>
            <p:nvPr/>
          </p:nvGrpSpPr>
          <p:grpSpPr>
            <a:xfrm>
              <a:off x="4867604" y="6230474"/>
              <a:ext cx="805719" cy="537214"/>
              <a:chOff x="5659340" y="992711"/>
              <a:chExt cx="805719" cy="537214"/>
            </a:xfrm>
          </p:grpSpPr>
          <p:sp>
            <p:nvSpPr>
              <p:cNvPr id="107" name="角丸四角形 177">
                <a:extLst>
                  <a:ext uri="{FF2B5EF4-FFF2-40B4-BE49-F238E27FC236}">
                    <a16:creationId xmlns:a16="http://schemas.microsoft.com/office/drawing/2014/main" id="{78D15FED-D3AA-4F00-8D8F-C6CC8BF106AE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A2C3A3F5-3A30-4959-B103-3AB0B868560A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7F40EB2D-1711-413B-96EE-A126178140BA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0" name="角丸四角形 278">
                  <a:extLst>
                    <a:ext uri="{FF2B5EF4-FFF2-40B4-BE49-F238E27FC236}">
                      <a16:creationId xmlns:a16="http://schemas.microsoft.com/office/drawing/2014/main" id="{48694533-AFFF-41FE-9F30-BC62199E95C8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7E6E6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823C3E14-753F-407D-B9FB-2A31A3763842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112" name="角丸四角形 218">
                    <a:extLst>
                      <a:ext uri="{FF2B5EF4-FFF2-40B4-BE49-F238E27FC236}">
                        <a16:creationId xmlns:a16="http://schemas.microsoft.com/office/drawing/2014/main" id="{EADB6D8E-492D-40B3-B965-3444CEDD3EBA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3" name="角丸四角形 235">
                    <a:extLst>
                      <a:ext uri="{FF2B5EF4-FFF2-40B4-BE49-F238E27FC236}">
                        <a16:creationId xmlns:a16="http://schemas.microsoft.com/office/drawing/2014/main" id="{64521FC4-4FE1-438A-A94C-05CA97A9B891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" name="角丸四角形 234">
                    <a:extLst>
                      <a:ext uri="{FF2B5EF4-FFF2-40B4-BE49-F238E27FC236}">
                        <a16:creationId xmlns:a16="http://schemas.microsoft.com/office/drawing/2014/main" id="{242BFDD7-A788-4E07-AD66-349B668519D5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" name="角丸四角形 233">
                    <a:extLst>
                      <a:ext uri="{FF2B5EF4-FFF2-40B4-BE49-F238E27FC236}">
                        <a16:creationId xmlns:a16="http://schemas.microsoft.com/office/drawing/2014/main" id="{3403FBB4-BA63-4A5A-83EA-A97888EE993C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6" name="正方形/長方形 17">
                    <a:extLst>
                      <a:ext uri="{FF2B5EF4-FFF2-40B4-BE49-F238E27FC236}">
                        <a16:creationId xmlns:a16="http://schemas.microsoft.com/office/drawing/2014/main" id="{CCAE090D-BFE5-4863-9FE6-D6CCE720B481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" name="角丸四角形 226">
                    <a:extLst>
                      <a:ext uri="{FF2B5EF4-FFF2-40B4-BE49-F238E27FC236}">
                        <a16:creationId xmlns:a16="http://schemas.microsoft.com/office/drawing/2014/main" id="{82081796-9DAC-4644-A74E-25D20639748B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" name="角丸四角形 236">
                    <a:extLst>
                      <a:ext uri="{FF2B5EF4-FFF2-40B4-BE49-F238E27FC236}">
                        <a16:creationId xmlns:a16="http://schemas.microsoft.com/office/drawing/2014/main" id="{0E70E40C-4EC3-4A01-B59E-4A80A4BB3926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1C6773CD-2ACB-4211-9CEB-C759A80D8439}"/>
              </a:ext>
            </a:extLst>
          </p:cNvPr>
          <p:cNvGrpSpPr/>
          <p:nvPr/>
        </p:nvGrpSpPr>
        <p:grpSpPr>
          <a:xfrm>
            <a:off x="6293110" y="4766742"/>
            <a:ext cx="1045036" cy="1494614"/>
            <a:chOff x="5835979" y="5273074"/>
            <a:chExt cx="1045036" cy="1494614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638408A6-0382-4CF3-B1B7-DCAF94DD406B}"/>
                </a:ext>
              </a:extLst>
            </p:cNvPr>
            <p:cNvGrpSpPr/>
            <p:nvPr/>
          </p:nvGrpSpPr>
          <p:grpSpPr>
            <a:xfrm>
              <a:off x="5924197" y="5273074"/>
              <a:ext cx="719603" cy="1313313"/>
              <a:chOff x="5924197" y="5273074"/>
              <a:chExt cx="719603" cy="1313313"/>
            </a:xfrm>
          </p:grpSpPr>
          <p:sp>
            <p:nvSpPr>
              <p:cNvPr id="171" name="円/楕円 786">
                <a:extLst>
                  <a:ext uri="{FF2B5EF4-FFF2-40B4-BE49-F238E27FC236}">
                    <a16:creationId xmlns:a16="http://schemas.microsoft.com/office/drawing/2014/main" id="{72A6D809-EED8-47F3-AC18-3A3B1A1F31EF}"/>
                  </a:ext>
                </a:extLst>
              </p:cNvPr>
              <p:cNvSpPr/>
              <p:nvPr/>
            </p:nvSpPr>
            <p:spPr>
              <a:xfrm>
                <a:off x="5984879" y="541053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" name="円/楕円 689">
                <a:extLst>
                  <a:ext uri="{FF2B5EF4-FFF2-40B4-BE49-F238E27FC236}">
                    <a16:creationId xmlns:a16="http://schemas.microsoft.com/office/drawing/2014/main" id="{3E3A1C72-4750-40D0-BE5B-19C5D3297B3D}"/>
                  </a:ext>
                </a:extLst>
              </p:cNvPr>
              <p:cNvSpPr/>
              <p:nvPr/>
            </p:nvSpPr>
            <p:spPr>
              <a:xfrm rot="20700000">
                <a:off x="5924197" y="560623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3" name="円/楕円 690">
                <a:extLst>
                  <a:ext uri="{FF2B5EF4-FFF2-40B4-BE49-F238E27FC236}">
                    <a16:creationId xmlns:a16="http://schemas.microsoft.com/office/drawing/2014/main" id="{40F1DFEB-D742-4A76-8E52-2E9399C6F9CF}"/>
                  </a:ext>
                </a:extLst>
              </p:cNvPr>
              <p:cNvSpPr/>
              <p:nvPr/>
            </p:nvSpPr>
            <p:spPr>
              <a:xfrm rot="900000" flipH="1">
                <a:off x="6468865" y="560624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4" name="円/楕円 789">
                <a:extLst>
                  <a:ext uri="{FF2B5EF4-FFF2-40B4-BE49-F238E27FC236}">
                    <a16:creationId xmlns:a16="http://schemas.microsoft.com/office/drawing/2014/main" id="{A7A6491C-2625-4F40-9E0D-3DACB7DF8907}"/>
                  </a:ext>
                </a:extLst>
              </p:cNvPr>
              <p:cNvSpPr/>
              <p:nvPr/>
            </p:nvSpPr>
            <p:spPr>
              <a:xfrm>
                <a:off x="5953241" y="527307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A63F860A-9F93-44B9-A949-6D266EA5F8D5}"/>
                  </a:ext>
                </a:extLst>
              </p:cNvPr>
              <p:cNvSpPr/>
              <p:nvPr/>
            </p:nvSpPr>
            <p:spPr>
              <a:xfrm rot="900000" flipH="1">
                <a:off x="5967798" y="560033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3DEE9EAA-BC86-48B6-9E2D-23285ED34A51}"/>
                  </a:ext>
                </a:extLst>
              </p:cNvPr>
              <p:cNvSpPr/>
              <p:nvPr/>
            </p:nvSpPr>
            <p:spPr>
              <a:xfrm rot="709480" flipH="1">
                <a:off x="6004694" y="56102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3A3930F9-A0E5-43F4-A0B7-082BFAF46483}"/>
                  </a:ext>
                </a:extLst>
              </p:cNvPr>
              <p:cNvSpPr/>
              <p:nvPr/>
            </p:nvSpPr>
            <p:spPr>
              <a:xfrm rot="462998" flipH="1">
                <a:off x="6039104" y="561943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7294D294-50DC-47AD-A6D1-BAB32104C461}"/>
                  </a:ext>
                </a:extLst>
              </p:cNvPr>
              <p:cNvSpPr/>
              <p:nvPr/>
            </p:nvSpPr>
            <p:spPr>
              <a:xfrm rot="500641" flipH="1">
                <a:off x="6078896" y="56459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343534A8-EAEB-451F-906E-17E29D0CD695}"/>
                  </a:ext>
                </a:extLst>
              </p:cNvPr>
              <p:cNvSpPr/>
              <p:nvPr/>
            </p:nvSpPr>
            <p:spPr>
              <a:xfrm rot="310121" flipH="1">
                <a:off x="6116689" y="565151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2F9C01B9-E70A-48DF-A228-1E781ABBC492}"/>
                  </a:ext>
                </a:extLst>
              </p:cNvPr>
              <p:cNvSpPr/>
              <p:nvPr/>
            </p:nvSpPr>
            <p:spPr>
              <a:xfrm rot="63639" flipH="1">
                <a:off x="6151936" y="565668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663A57AF-2DFF-4B08-A353-9C004BCF48DC}"/>
                  </a:ext>
                </a:extLst>
              </p:cNvPr>
              <p:cNvSpPr/>
              <p:nvPr/>
            </p:nvSpPr>
            <p:spPr>
              <a:xfrm rot="20700000">
                <a:off x="6473377" y="560033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911A6793-FB89-43DE-94C5-24B2742B707B}"/>
                  </a:ext>
                </a:extLst>
              </p:cNvPr>
              <p:cNvSpPr/>
              <p:nvPr/>
            </p:nvSpPr>
            <p:spPr>
              <a:xfrm rot="20890520">
                <a:off x="6436481" y="56102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3DF12AAE-EFB5-4AFA-AD37-A65EEF77618A}"/>
                  </a:ext>
                </a:extLst>
              </p:cNvPr>
              <p:cNvSpPr/>
              <p:nvPr/>
            </p:nvSpPr>
            <p:spPr>
              <a:xfrm rot="21137002">
                <a:off x="6402071" y="561943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D3F64596-3BFD-4CA8-9821-34DA8E749902}"/>
                  </a:ext>
                </a:extLst>
              </p:cNvPr>
              <p:cNvSpPr/>
              <p:nvPr/>
            </p:nvSpPr>
            <p:spPr>
              <a:xfrm rot="21099359">
                <a:off x="6362279" y="56459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97AE86D8-C4DB-47FE-BE44-AE9BAAA89A50}"/>
                  </a:ext>
                </a:extLst>
              </p:cNvPr>
              <p:cNvSpPr/>
              <p:nvPr/>
            </p:nvSpPr>
            <p:spPr>
              <a:xfrm rot="21289879">
                <a:off x="6324486" y="565151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7F711D54-80D1-44D7-AEC3-5270B185C369}"/>
                  </a:ext>
                </a:extLst>
              </p:cNvPr>
              <p:cNvSpPr/>
              <p:nvPr/>
            </p:nvSpPr>
            <p:spPr>
              <a:xfrm rot="21536361">
                <a:off x="6289239" y="565668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" name="片側の 2 つの角を丸めた四角形 802">
                <a:extLst>
                  <a:ext uri="{FF2B5EF4-FFF2-40B4-BE49-F238E27FC236}">
                    <a16:creationId xmlns:a16="http://schemas.microsoft.com/office/drawing/2014/main" id="{07720786-B5B0-41D7-BEBD-17C9B6D9FCF2}"/>
                  </a:ext>
                </a:extLst>
              </p:cNvPr>
              <p:cNvSpPr/>
              <p:nvPr/>
            </p:nvSpPr>
            <p:spPr>
              <a:xfrm rot="10800000">
                <a:off x="6214007" y="588991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8" name="円/楕円 691">
                <a:extLst>
                  <a:ext uri="{FF2B5EF4-FFF2-40B4-BE49-F238E27FC236}">
                    <a16:creationId xmlns:a16="http://schemas.microsoft.com/office/drawing/2014/main" id="{962D5A75-E9E9-4654-9D66-39E60D64E627}"/>
                  </a:ext>
                </a:extLst>
              </p:cNvPr>
              <p:cNvSpPr/>
              <p:nvPr/>
            </p:nvSpPr>
            <p:spPr>
              <a:xfrm>
                <a:off x="5994476" y="535267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9" name="円/楕円 632">
                <a:extLst>
                  <a:ext uri="{FF2B5EF4-FFF2-40B4-BE49-F238E27FC236}">
                    <a16:creationId xmlns:a16="http://schemas.microsoft.com/office/drawing/2014/main" id="{9A1253F4-8B0E-4765-A446-DD4990ACB111}"/>
                  </a:ext>
                </a:extLst>
              </p:cNvPr>
              <p:cNvSpPr/>
              <p:nvPr/>
            </p:nvSpPr>
            <p:spPr>
              <a:xfrm>
                <a:off x="6239624" y="580515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0" name="片側の 2 つの角を丸めた四角形 805">
                <a:extLst>
                  <a:ext uri="{FF2B5EF4-FFF2-40B4-BE49-F238E27FC236}">
                    <a16:creationId xmlns:a16="http://schemas.microsoft.com/office/drawing/2014/main" id="{6AB7980C-C1FB-4249-B119-1429D2B5A3D7}"/>
                  </a:ext>
                </a:extLst>
              </p:cNvPr>
              <p:cNvSpPr/>
              <p:nvPr/>
            </p:nvSpPr>
            <p:spPr>
              <a:xfrm>
                <a:off x="6003442" y="604394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1" name="フリーフォーム 806">
                <a:extLst>
                  <a:ext uri="{FF2B5EF4-FFF2-40B4-BE49-F238E27FC236}">
                    <a16:creationId xmlns:a16="http://schemas.microsoft.com/office/drawing/2014/main" id="{D8CF4B3D-C51E-4C9A-8FD3-4D492B18CBD0}"/>
                  </a:ext>
                </a:extLst>
              </p:cNvPr>
              <p:cNvSpPr/>
              <p:nvPr/>
            </p:nvSpPr>
            <p:spPr>
              <a:xfrm>
                <a:off x="5982476" y="606018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2" name="直角三角形 191">
                <a:extLst>
                  <a:ext uri="{FF2B5EF4-FFF2-40B4-BE49-F238E27FC236}">
                    <a16:creationId xmlns:a16="http://schemas.microsoft.com/office/drawing/2014/main" id="{64C0EB78-42C7-49D9-A69C-B6FB4C3DA02A}"/>
                  </a:ext>
                </a:extLst>
              </p:cNvPr>
              <p:cNvSpPr/>
              <p:nvPr/>
            </p:nvSpPr>
            <p:spPr>
              <a:xfrm rot="5400000">
                <a:off x="6119270" y="605144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3" name="直角三角形 192">
                <a:extLst>
                  <a:ext uri="{FF2B5EF4-FFF2-40B4-BE49-F238E27FC236}">
                    <a16:creationId xmlns:a16="http://schemas.microsoft.com/office/drawing/2014/main" id="{12216299-4C48-4D2B-973F-8B92B1CBAE9E}"/>
                  </a:ext>
                </a:extLst>
              </p:cNvPr>
              <p:cNvSpPr/>
              <p:nvPr/>
            </p:nvSpPr>
            <p:spPr>
              <a:xfrm rot="16200000" flipH="1">
                <a:off x="6284007" y="605144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C5A8AA6B-A92A-48CD-AF86-2A975F96E463}"/>
                  </a:ext>
                </a:extLst>
              </p:cNvPr>
              <p:cNvGrpSpPr/>
              <p:nvPr/>
            </p:nvGrpSpPr>
            <p:grpSpPr>
              <a:xfrm>
                <a:off x="6064435" y="5618058"/>
                <a:ext cx="430832" cy="74748"/>
                <a:chOff x="9188635" y="5719797"/>
                <a:chExt cx="430832" cy="193983"/>
              </a:xfrm>
            </p:grpSpPr>
            <p:sp>
              <p:nvSpPr>
                <p:cNvPr id="198" name="円/楕円 809">
                  <a:extLst>
                    <a:ext uri="{FF2B5EF4-FFF2-40B4-BE49-F238E27FC236}">
                      <a16:creationId xmlns:a16="http://schemas.microsoft.com/office/drawing/2014/main" id="{EB74D162-0F9A-4648-8D97-FC6C645DA9A2}"/>
                    </a:ext>
                  </a:extLst>
                </p:cNvPr>
                <p:cNvSpPr/>
                <p:nvPr/>
              </p:nvSpPr>
              <p:spPr>
                <a:xfrm>
                  <a:off x="9188635" y="5734310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9" name="円/楕円 810">
                  <a:extLst>
                    <a:ext uri="{FF2B5EF4-FFF2-40B4-BE49-F238E27FC236}">
                      <a16:creationId xmlns:a16="http://schemas.microsoft.com/office/drawing/2014/main" id="{D768C25C-8D29-4CAF-8E80-65EC2AD1A2A5}"/>
                    </a:ext>
                  </a:extLst>
                </p:cNvPr>
                <p:cNvSpPr/>
                <p:nvPr/>
              </p:nvSpPr>
              <p:spPr>
                <a:xfrm>
                  <a:off x="9209396" y="57746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0" name="フリーフォーム 811">
                  <a:extLst>
                    <a:ext uri="{FF2B5EF4-FFF2-40B4-BE49-F238E27FC236}">
                      <a16:creationId xmlns:a16="http://schemas.microsoft.com/office/drawing/2014/main" id="{4A700AE0-FD4F-4543-B6A5-12ABC1756925}"/>
                    </a:ext>
                  </a:extLst>
                </p:cNvPr>
                <p:cNvSpPr/>
                <p:nvPr/>
              </p:nvSpPr>
              <p:spPr>
                <a:xfrm>
                  <a:off x="9193309" y="5719797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1" name="円/楕円 812">
                  <a:extLst>
                    <a:ext uri="{FF2B5EF4-FFF2-40B4-BE49-F238E27FC236}">
                      <a16:creationId xmlns:a16="http://schemas.microsoft.com/office/drawing/2014/main" id="{1A1F1094-1ADE-40EF-869D-3079105D5F38}"/>
                    </a:ext>
                  </a:extLst>
                </p:cNvPr>
                <p:cNvSpPr/>
                <p:nvPr/>
              </p:nvSpPr>
              <p:spPr>
                <a:xfrm>
                  <a:off x="9225549" y="57889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2" name="円/楕円 813">
                  <a:extLst>
                    <a:ext uri="{FF2B5EF4-FFF2-40B4-BE49-F238E27FC236}">
                      <a16:creationId xmlns:a16="http://schemas.microsoft.com/office/drawing/2014/main" id="{24B0F748-4DCE-4787-BC2D-002FB7E3F928}"/>
                    </a:ext>
                  </a:extLst>
                </p:cNvPr>
                <p:cNvSpPr/>
                <p:nvPr/>
              </p:nvSpPr>
              <p:spPr>
                <a:xfrm>
                  <a:off x="9233903" y="57814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3" name="円/楕円 814">
                  <a:extLst>
                    <a:ext uri="{FF2B5EF4-FFF2-40B4-BE49-F238E27FC236}">
                      <a16:creationId xmlns:a16="http://schemas.microsoft.com/office/drawing/2014/main" id="{7BE937A9-ABD2-4DB8-B95B-6D8F48C549BF}"/>
                    </a:ext>
                  </a:extLst>
                </p:cNvPr>
                <p:cNvSpPr/>
                <p:nvPr/>
              </p:nvSpPr>
              <p:spPr>
                <a:xfrm flipV="1">
                  <a:off x="9224248" y="58249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4" name="円/楕円 815">
                  <a:extLst>
                    <a:ext uri="{FF2B5EF4-FFF2-40B4-BE49-F238E27FC236}">
                      <a16:creationId xmlns:a16="http://schemas.microsoft.com/office/drawing/2014/main" id="{0345610F-28C1-46FB-B671-B8032DCD8BC6}"/>
                    </a:ext>
                  </a:extLst>
                </p:cNvPr>
                <p:cNvSpPr/>
                <p:nvPr/>
              </p:nvSpPr>
              <p:spPr>
                <a:xfrm flipH="1">
                  <a:off x="9483326" y="5734310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" name="円/楕円 816">
                  <a:extLst>
                    <a:ext uri="{FF2B5EF4-FFF2-40B4-BE49-F238E27FC236}">
                      <a16:creationId xmlns:a16="http://schemas.microsoft.com/office/drawing/2014/main" id="{5AC3E66A-DA01-4EF8-8BF5-2962232774CE}"/>
                    </a:ext>
                  </a:extLst>
                </p:cNvPr>
                <p:cNvSpPr/>
                <p:nvPr/>
              </p:nvSpPr>
              <p:spPr>
                <a:xfrm flipH="1">
                  <a:off x="9504086" y="57746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6" name="フリーフォーム 817">
                  <a:extLst>
                    <a:ext uri="{FF2B5EF4-FFF2-40B4-BE49-F238E27FC236}">
                      <a16:creationId xmlns:a16="http://schemas.microsoft.com/office/drawing/2014/main" id="{B17AFBF6-236F-47E3-B2B0-D97C3AB3B947}"/>
                    </a:ext>
                  </a:extLst>
                </p:cNvPr>
                <p:cNvSpPr/>
                <p:nvPr/>
              </p:nvSpPr>
              <p:spPr>
                <a:xfrm flipH="1">
                  <a:off x="9487999" y="5719797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" name="円/楕円 818">
                  <a:extLst>
                    <a:ext uri="{FF2B5EF4-FFF2-40B4-BE49-F238E27FC236}">
                      <a16:creationId xmlns:a16="http://schemas.microsoft.com/office/drawing/2014/main" id="{0E522403-E609-4549-9D0C-A58C6498D957}"/>
                    </a:ext>
                  </a:extLst>
                </p:cNvPr>
                <p:cNvSpPr/>
                <p:nvPr/>
              </p:nvSpPr>
              <p:spPr>
                <a:xfrm flipH="1">
                  <a:off x="9520239" y="57889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8" name="円/楕円 819">
                  <a:extLst>
                    <a:ext uri="{FF2B5EF4-FFF2-40B4-BE49-F238E27FC236}">
                      <a16:creationId xmlns:a16="http://schemas.microsoft.com/office/drawing/2014/main" id="{303C635E-47CA-4CFA-9DC6-23C9A38CD93E}"/>
                    </a:ext>
                  </a:extLst>
                </p:cNvPr>
                <p:cNvSpPr/>
                <p:nvPr/>
              </p:nvSpPr>
              <p:spPr>
                <a:xfrm flipH="1">
                  <a:off x="9529894" y="57814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9" name="円/楕円 820">
                  <a:extLst>
                    <a:ext uri="{FF2B5EF4-FFF2-40B4-BE49-F238E27FC236}">
                      <a16:creationId xmlns:a16="http://schemas.microsoft.com/office/drawing/2014/main" id="{619CCFB9-989B-4607-96F8-ECCB59BEAC9F}"/>
                    </a:ext>
                  </a:extLst>
                </p:cNvPr>
                <p:cNvSpPr/>
                <p:nvPr/>
              </p:nvSpPr>
              <p:spPr>
                <a:xfrm flipH="1" flipV="1">
                  <a:off x="9555282" y="58249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95" name="円/楕円 4">
                <a:extLst>
                  <a:ext uri="{FF2B5EF4-FFF2-40B4-BE49-F238E27FC236}">
                    <a16:creationId xmlns:a16="http://schemas.microsoft.com/office/drawing/2014/main" id="{D4A8FDB0-1526-417A-BF42-ED8F5570378E}"/>
                  </a:ext>
                </a:extLst>
              </p:cNvPr>
              <p:cNvSpPr/>
              <p:nvPr/>
            </p:nvSpPr>
            <p:spPr>
              <a:xfrm>
                <a:off x="6209893" y="588303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6" name="月 316">
                <a:extLst>
                  <a:ext uri="{FF2B5EF4-FFF2-40B4-BE49-F238E27FC236}">
                    <a16:creationId xmlns:a16="http://schemas.microsoft.com/office/drawing/2014/main" id="{8379112A-1BE5-451F-9C22-7B11AA411BF2}"/>
                  </a:ext>
                </a:extLst>
              </p:cNvPr>
              <p:cNvSpPr/>
              <p:nvPr/>
            </p:nvSpPr>
            <p:spPr>
              <a:xfrm rot="16200000" flipV="1">
                <a:off x="6108643" y="546682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7" name="月 316">
                <a:extLst>
                  <a:ext uri="{FF2B5EF4-FFF2-40B4-BE49-F238E27FC236}">
                    <a16:creationId xmlns:a16="http://schemas.microsoft.com/office/drawing/2014/main" id="{D6936C4F-054D-4DDE-84CA-DE9734894573}"/>
                  </a:ext>
                </a:extLst>
              </p:cNvPr>
              <p:cNvSpPr/>
              <p:nvPr/>
            </p:nvSpPr>
            <p:spPr>
              <a:xfrm rot="16200000" flipV="1">
                <a:off x="6415824" y="546682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F3DF63E4-3144-40EB-B811-210ECE02493E}"/>
                </a:ext>
              </a:extLst>
            </p:cNvPr>
            <p:cNvGrpSpPr/>
            <p:nvPr/>
          </p:nvGrpSpPr>
          <p:grpSpPr>
            <a:xfrm>
              <a:off x="6426619" y="5638877"/>
              <a:ext cx="454396" cy="909780"/>
              <a:chOff x="-1248362" y="4644497"/>
              <a:chExt cx="454396" cy="909780"/>
            </a:xfrm>
          </p:grpSpPr>
          <p:sp>
            <p:nvSpPr>
              <p:cNvPr id="160" name="角丸四角形 177">
                <a:extLst>
                  <a:ext uri="{FF2B5EF4-FFF2-40B4-BE49-F238E27FC236}">
                    <a16:creationId xmlns:a16="http://schemas.microsoft.com/office/drawing/2014/main" id="{6984C40E-53F9-40A6-94C1-AB8818317147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5076CD91-8564-49F2-A2B0-40477B5F9B82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1A05C306-3E39-48BD-86C0-CF1D7590CFAB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67" name="四角形: 角を丸くする 166">
                    <a:extLst>
                      <a:ext uri="{FF2B5EF4-FFF2-40B4-BE49-F238E27FC236}">
                        <a16:creationId xmlns:a16="http://schemas.microsoft.com/office/drawing/2014/main" id="{57BC597D-DCCC-4F3F-9436-6CA570418EB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8" name="四角形: 角を丸くする 167">
                    <a:extLst>
                      <a:ext uri="{FF2B5EF4-FFF2-40B4-BE49-F238E27FC236}">
                        <a16:creationId xmlns:a16="http://schemas.microsoft.com/office/drawing/2014/main" id="{C9071AB1-ABC1-4206-A616-4CD85AA1AA3B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6981EFEF-170E-46F1-BB7B-92EA8A52914E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8BB4BF0D-AE26-4E09-ABE8-5CE4D7CE38A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73483FBB-D471-400B-82BC-AD84E558B53A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DD29D70A-95FF-45E0-8768-4D5E65D9026D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63" name="台形 162">
                  <a:extLst>
                    <a:ext uri="{FF2B5EF4-FFF2-40B4-BE49-F238E27FC236}">
                      <a16:creationId xmlns:a16="http://schemas.microsoft.com/office/drawing/2014/main" id="{BD05DE6D-6C75-4C29-8702-F85E2E76741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4" name="片側の 2 つの角を丸めた四角形 186">
                  <a:extLst>
                    <a:ext uri="{FF2B5EF4-FFF2-40B4-BE49-F238E27FC236}">
                      <a16:creationId xmlns:a16="http://schemas.microsoft.com/office/drawing/2014/main" id="{125F08E0-F693-48F5-8692-40E70FB48418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50B5F480-0479-482F-8E6C-9B3F22765394}"/>
                </a:ext>
              </a:extLst>
            </p:cNvPr>
            <p:cNvGrpSpPr/>
            <p:nvPr/>
          </p:nvGrpSpPr>
          <p:grpSpPr>
            <a:xfrm>
              <a:off x="5835979" y="6230474"/>
              <a:ext cx="805719" cy="537214"/>
              <a:chOff x="5659340" y="992711"/>
              <a:chExt cx="805719" cy="537214"/>
            </a:xfrm>
          </p:grpSpPr>
          <p:sp>
            <p:nvSpPr>
              <p:cNvPr id="148" name="角丸四角形 177">
                <a:extLst>
                  <a:ext uri="{FF2B5EF4-FFF2-40B4-BE49-F238E27FC236}">
                    <a16:creationId xmlns:a16="http://schemas.microsoft.com/office/drawing/2014/main" id="{01E4A0CD-D384-4BFB-9826-CD1C25E1DBFD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73FF7EB6-A721-47AF-A7DA-1CFE4FB3C08E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5CC3797A-BA32-4051-AD82-AE1213DC880A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" name="角丸四角形 278">
                  <a:extLst>
                    <a:ext uri="{FF2B5EF4-FFF2-40B4-BE49-F238E27FC236}">
                      <a16:creationId xmlns:a16="http://schemas.microsoft.com/office/drawing/2014/main" id="{456D444C-5AF1-42CE-AC76-FFC416B85757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A9155FC2-1FDD-43F9-AA0C-02F4A00C4346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153" name="角丸四角形 218">
                    <a:extLst>
                      <a:ext uri="{FF2B5EF4-FFF2-40B4-BE49-F238E27FC236}">
                        <a16:creationId xmlns:a16="http://schemas.microsoft.com/office/drawing/2014/main" id="{2249424D-7C5D-4B06-A461-C9CE263F8531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" name="角丸四角形 235">
                    <a:extLst>
                      <a:ext uri="{FF2B5EF4-FFF2-40B4-BE49-F238E27FC236}">
                        <a16:creationId xmlns:a16="http://schemas.microsoft.com/office/drawing/2014/main" id="{AF565BC1-DA1B-4BA6-BEE1-382EE9093482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5" name="角丸四角形 234">
                    <a:extLst>
                      <a:ext uri="{FF2B5EF4-FFF2-40B4-BE49-F238E27FC236}">
                        <a16:creationId xmlns:a16="http://schemas.microsoft.com/office/drawing/2014/main" id="{CD1D3EC7-3B7B-45EF-A267-F9E96D4C0286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6" name="角丸四角形 233">
                    <a:extLst>
                      <a:ext uri="{FF2B5EF4-FFF2-40B4-BE49-F238E27FC236}">
                        <a16:creationId xmlns:a16="http://schemas.microsoft.com/office/drawing/2014/main" id="{DFB27383-D3CB-4D87-977C-63BA6937D6B0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7" name="正方形/長方形 17">
                    <a:extLst>
                      <a:ext uri="{FF2B5EF4-FFF2-40B4-BE49-F238E27FC236}">
                        <a16:creationId xmlns:a16="http://schemas.microsoft.com/office/drawing/2014/main" id="{6C5A043A-77BF-4AD9-A749-7FFB950721EE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" name="角丸四角形 226">
                    <a:extLst>
                      <a:ext uri="{FF2B5EF4-FFF2-40B4-BE49-F238E27FC236}">
                        <a16:creationId xmlns:a16="http://schemas.microsoft.com/office/drawing/2014/main" id="{1F11EAE2-C73B-48A4-80C0-93878F1831D6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9" name="角丸四角形 236">
                    <a:extLst>
                      <a:ext uri="{FF2B5EF4-FFF2-40B4-BE49-F238E27FC236}">
                        <a16:creationId xmlns:a16="http://schemas.microsoft.com/office/drawing/2014/main" id="{0D393233-4C33-424E-AE65-60F7B052BB5C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9D47AEEA-4532-4255-BD84-56BA106B8EBD}"/>
              </a:ext>
            </a:extLst>
          </p:cNvPr>
          <p:cNvGrpSpPr/>
          <p:nvPr/>
        </p:nvGrpSpPr>
        <p:grpSpPr>
          <a:xfrm>
            <a:off x="8187407" y="4754256"/>
            <a:ext cx="1040560" cy="1507100"/>
            <a:chOff x="6794155" y="5260588"/>
            <a:chExt cx="1040560" cy="1507100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7EC64AC8-D4B2-426C-99FD-D9822336A747}"/>
                </a:ext>
              </a:extLst>
            </p:cNvPr>
            <p:cNvGrpSpPr/>
            <p:nvPr/>
          </p:nvGrpSpPr>
          <p:grpSpPr>
            <a:xfrm>
              <a:off x="6857934" y="5260588"/>
              <a:ext cx="777399" cy="1325799"/>
              <a:chOff x="9982134" y="4690578"/>
              <a:chExt cx="777399" cy="1325799"/>
            </a:xfrm>
          </p:grpSpPr>
          <p:sp>
            <p:nvSpPr>
              <p:cNvPr id="237" name="フリーフォーム 825">
                <a:extLst>
                  <a:ext uri="{FF2B5EF4-FFF2-40B4-BE49-F238E27FC236}">
                    <a16:creationId xmlns:a16="http://schemas.microsoft.com/office/drawing/2014/main" id="{BC01C42D-49E3-4605-A45A-CF9338892876}"/>
                  </a:ext>
                </a:extLst>
              </p:cNvPr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38" name="片側の 2 つの角を丸めた四角形 826">
                <a:extLst>
                  <a:ext uri="{FF2B5EF4-FFF2-40B4-BE49-F238E27FC236}">
                    <a16:creationId xmlns:a16="http://schemas.microsoft.com/office/drawing/2014/main" id="{46D0BFE6-FFFE-4A1B-87E0-6F9439BACA78}"/>
                  </a:ext>
                </a:extLst>
              </p:cNvPr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39" name="円/楕円 238">
                <a:extLst>
                  <a:ext uri="{FF2B5EF4-FFF2-40B4-BE49-F238E27FC236}">
                    <a16:creationId xmlns:a16="http://schemas.microsoft.com/office/drawing/2014/main" id="{F77B6EF3-6555-4435-A827-F7DD61C9AA79}"/>
                  </a:ext>
                </a:extLst>
              </p:cNvPr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0" name="月 239">
                <a:extLst>
                  <a:ext uri="{FF2B5EF4-FFF2-40B4-BE49-F238E27FC236}">
                    <a16:creationId xmlns:a16="http://schemas.microsoft.com/office/drawing/2014/main" id="{153FB757-9779-4DB0-9A7D-FC21594A0E54}"/>
                  </a:ext>
                </a:extLst>
              </p:cNvPr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1" name="片側の 2 つの角を丸めた四角形 829">
                <a:extLst>
                  <a:ext uri="{FF2B5EF4-FFF2-40B4-BE49-F238E27FC236}">
                    <a16:creationId xmlns:a16="http://schemas.microsoft.com/office/drawing/2014/main" id="{82F282A4-2CD5-4428-89F1-BBB2581D3428}"/>
                  </a:ext>
                </a:extLst>
              </p:cNvPr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2" name="フリーフォーム 830">
                <a:extLst>
                  <a:ext uri="{FF2B5EF4-FFF2-40B4-BE49-F238E27FC236}">
                    <a16:creationId xmlns:a16="http://schemas.microsoft.com/office/drawing/2014/main" id="{A9E11FA3-C68D-4697-A2C5-1AB17A66FDB6}"/>
                  </a:ext>
                </a:extLst>
              </p:cNvPr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3" name="直角三角形 242">
                <a:extLst>
                  <a:ext uri="{FF2B5EF4-FFF2-40B4-BE49-F238E27FC236}">
                    <a16:creationId xmlns:a16="http://schemas.microsoft.com/office/drawing/2014/main" id="{C6998EEB-3425-46D3-828F-4C54F4A80B83}"/>
                  </a:ext>
                </a:extLst>
              </p:cNvPr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4" name="直角三角形 243">
                <a:extLst>
                  <a:ext uri="{FF2B5EF4-FFF2-40B4-BE49-F238E27FC236}">
                    <a16:creationId xmlns:a16="http://schemas.microsoft.com/office/drawing/2014/main" id="{71C203EA-9E3E-492B-AB93-6E9ADBBC321A}"/>
                  </a:ext>
                </a:extLst>
              </p:cNvPr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5" name="ドーナツ 833">
                <a:extLst>
                  <a:ext uri="{FF2B5EF4-FFF2-40B4-BE49-F238E27FC236}">
                    <a16:creationId xmlns:a16="http://schemas.microsoft.com/office/drawing/2014/main" id="{7B93F6AC-9A51-48CE-921F-88E8CFB9238F}"/>
                  </a:ext>
                </a:extLst>
              </p:cNvPr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6" name="円/楕円 834">
                <a:extLst>
                  <a:ext uri="{FF2B5EF4-FFF2-40B4-BE49-F238E27FC236}">
                    <a16:creationId xmlns:a16="http://schemas.microsoft.com/office/drawing/2014/main" id="{B35E802D-0176-457E-8B52-9EBB16403AE3}"/>
                  </a:ext>
                </a:extLst>
              </p:cNvPr>
              <p:cNvSpPr/>
              <p:nvPr/>
            </p:nvSpPr>
            <p:spPr>
              <a:xfrm>
                <a:off x="10204559" y="5068365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7" name="ドーナツ 835">
                <a:extLst>
                  <a:ext uri="{FF2B5EF4-FFF2-40B4-BE49-F238E27FC236}">
                    <a16:creationId xmlns:a16="http://schemas.microsoft.com/office/drawing/2014/main" id="{17D5483A-373F-415B-8173-7010E12579C5}"/>
                  </a:ext>
                </a:extLst>
              </p:cNvPr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8" name="円/楕円 836">
                <a:extLst>
                  <a:ext uri="{FF2B5EF4-FFF2-40B4-BE49-F238E27FC236}">
                    <a16:creationId xmlns:a16="http://schemas.microsoft.com/office/drawing/2014/main" id="{BF2A0C53-70AF-4D2C-AC8A-72B6FA15737D}"/>
                  </a:ext>
                </a:extLst>
              </p:cNvPr>
              <p:cNvSpPr/>
              <p:nvPr/>
            </p:nvSpPr>
            <p:spPr>
              <a:xfrm>
                <a:off x="10480784" y="5068365"/>
                <a:ext cx="45719" cy="4571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3FF93B4B-A418-47C3-ACE5-33CE94A5EFA5}"/>
                  </a:ext>
                </a:extLst>
              </p:cNvPr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260" name="月 259">
                  <a:extLst>
                    <a:ext uri="{FF2B5EF4-FFF2-40B4-BE49-F238E27FC236}">
                      <a16:creationId xmlns:a16="http://schemas.microsoft.com/office/drawing/2014/main" id="{D7BE4EB7-0894-4C48-85AA-DDA29FD9DE9F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1" name="月 260">
                  <a:extLst>
                    <a:ext uri="{FF2B5EF4-FFF2-40B4-BE49-F238E27FC236}">
                      <a16:creationId xmlns:a16="http://schemas.microsoft.com/office/drawing/2014/main" id="{60C6EFF6-4B6F-4732-B3C8-74263DAA04F8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2" name="月 261">
                  <a:extLst>
                    <a:ext uri="{FF2B5EF4-FFF2-40B4-BE49-F238E27FC236}">
                      <a16:creationId xmlns:a16="http://schemas.microsoft.com/office/drawing/2014/main" id="{3DB28157-F429-4F03-A560-370161CC3D19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3" name="月 262">
                  <a:extLst>
                    <a:ext uri="{FF2B5EF4-FFF2-40B4-BE49-F238E27FC236}">
                      <a16:creationId xmlns:a16="http://schemas.microsoft.com/office/drawing/2014/main" id="{AD9D77DB-3872-4AB9-9869-69658C409E01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76A873D0-879C-4383-96F7-F7E1B6152583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5" name="月 264">
                  <a:extLst>
                    <a:ext uri="{FF2B5EF4-FFF2-40B4-BE49-F238E27FC236}">
                      <a16:creationId xmlns:a16="http://schemas.microsoft.com/office/drawing/2014/main" id="{179FB788-F94B-4A2F-ADEC-D75C631EB2C4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45C7BFAA-A34C-4C90-BBEF-B50A26A06058}"/>
                  </a:ext>
                </a:extLst>
              </p:cNvPr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254" name="月 253">
                  <a:extLst>
                    <a:ext uri="{FF2B5EF4-FFF2-40B4-BE49-F238E27FC236}">
                      <a16:creationId xmlns:a16="http://schemas.microsoft.com/office/drawing/2014/main" id="{4ABAB7FF-2A51-4457-99E9-59DF69AF6E9A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5" name="月 254">
                  <a:extLst>
                    <a:ext uri="{FF2B5EF4-FFF2-40B4-BE49-F238E27FC236}">
                      <a16:creationId xmlns:a16="http://schemas.microsoft.com/office/drawing/2014/main" id="{C5D8CB34-97EE-49A9-9C0C-9247CD0BA5CE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6" name="月 255">
                  <a:extLst>
                    <a:ext uri="{FF2B5EF4-FFF2-40B4-BE49-F238E27FC236}">
                      <a16:creationId xmlns:a16="http://schemas.microsoft.com/office/drawing/2014/main" id="{336A3F15-9FA1-4B06-A5C8-521FEA91B7FD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7" name="月 256">
                  <a:extLst>
                    <a:ext uri="{FF2B5EF4-FFF2-40B4-BE49-F238E27FC236}">
                      <a16:creationId xmlns:a16="http://schemas.microsoft.com/office/drawing/2014/main" id="{44812934-3E79-4145-A11D-0A2709975F38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8" name="月 257">
                  <a:extLst>
                    <a:ext uri="{FF2B5EF4-FFF2-40B4-BE49-F238E27FC236}">
                      <a16:creationId xmlns:a16="http://schemas.microsoft.com/office/drawing/2014/main" id="{5BCA0F2D-25E4-447E-9733-C6EC1288AD29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3DFF84BE-934A-4762-B277-E27CF3355510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0FDC11B3-D998-40B9-93A1-2090582BF902}"/>
                  </a:ext>
                </a:extLst>
              </p:cNvPr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2C07FA63-0D52-4F76-BCFC-AE5AF5F3165F}"/>
                  </a:ext>
                </a:extLst>
              </p:cNvPr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3" name="円/楕円 4">
                <a:extLst>
                  <a:ext uri="{FF2B5EF4-FFF2-40B4-BE49-F238E27FC236}">
                    <a16:creationId xmlns:a16="http://schemas.microsoft.com/office/drawing/2014/main" id="{4AD450A6-2913-4F2F-A9B2-370BE9220836}"/>
                  </a:ext>
                </a:extLst>
              </p:cNvPr>
              <p:cNvSpPr/>
              <p:nvPr/>
            </p:nvSpPr>
            <p:spPr>
              <a:xfrm>
                <a:off x="10292036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933DF103-DC7A-41C0-AC98-8A5EA77441AD}"/>
                </a:ext>
              </a:extLst>
            </p:cNvPr>
            <p:cNvGrpSpPr/>
            <p:nvPr/>
          </p:nvGrpSpPr>
          <p:grpSpPr>
            <a:xfrm>
              <a:off x="7380319" y="5629536"/>
              <a:ext cx="454396" cy="909780"/>
              <a:chOff x="-1248362" y="4644497"/>
              <a:chExt cx="454396" cy="909780"/>
            </a:xfrm>
          </p:grpSpPr>
          <p:sp>
            <p:nvSpPr>
              <p:cNvPr id="226" name="角丸四角形 177">
                <a:extLst>
                  <a:ext uri="{FF2B5EF4-FFF2-40B4-BE49-F238E27FC236}">
                    <a16:creationId xmlns:a16="http://schemas.microsoft.com/office/drawing/2014/main" id="{074DA7B7-3B44-4C5A-8918-1D94D449E82E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E9B7B456-5A78-4656-810F-2E8B4F16C85C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876D2A2B-04EF-4864-9BC9-2923A6AB3FE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33" name="四角形: 角を丸くする 232">
                    <a:extLst>
                      <a:ext uri="{FF2B5EF4-FFF2-40B4-BE49-F238E27FC236}">
                        <a16:creationId xmlns:a16="http://schemas.microsoft.com/office/drawing/2014/main" id="{D193D221-68AB-4BCB-90A0-3484302A195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4" name="四角形: 角を丸くする 233">
                    <a:extLst>
                      <a:ext uri="{FF2B5EF4-FFF2-40B4-BE49-F238E27FC236}">
                        <a16:creationId xmlns:a16="http://schemas.microsoft.com/office/drawing/2014/main" id="{B6868F19-94EB-4607-85CB-292BC6C848F6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58051660-96F9-4E17-8079-BAE0499770A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95B40135-F0B6-4CD1-B1D6-AACCD6D563FD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201B0B82-2822-474C-9F48-72455E59A85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845A52BB-B487-4593-B4E2-224E9B8BBD24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229" name="台形 228">
                  <a:extLst>
                    <a:ext uri="{FF2B5EF4-FFF2-40B4-BE49-F238E27FC236}">
                      <a16:creationId xmlns:a16="http://schemas.microsoft.com/office/drawing/2014/main" id="{B1457A87-E8A6-4125-B8EC-2FEE1AE17D1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0" name="片側の 2 つの角を丸めた四角形 186">
                  <a:extLst>
                    <a:ext uri="{FF2B5EF4-FFF2-40B4-BE49-F238E27FC236}">
                      <a16:creationId xmlns:a16="http://schemas.microsoft.com/office/drawing/2014/main" id="{68C29E4C-F62E-4C1A-988C-88A9CCB1D8FD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A07B43C0-4E98-4A1A-B7F0-6974412A62D4}"/>
                </a:ext>
              </a:extLst>
            </p:cNvPr>
            <p:cNvGrpSpPr/>
            <p:nvPr/>
          </p:nvGrpSpPr>
          <p:grpSpPr>
            <a:xfrm>
              <a:off x="6794155" y="6230474"/>
              <a:ext cx="805719" cy="537214"/>
              <a:chOff x="5659340" y="992711"/>
              <a:chExt cx="805719" cy="537214"/>
            </a:xfrm>
          </p:grpSpPr>
          <p:sp>
            <p:nvSpPr>
              <p:cNvPr id="214" name="角丸四角形 177">
                <a:extLst>
                  <a:ext uri="{FF2B5EF4-FFF2-40B4-BE49-F238E27FC236}">
                    <a16:creationId xmlns:a16="http://schemas.microsoft.com/office/drawing/2014/main" id="{5D3A9A8A-01DF-4AAB-9F61-4F94C38B1E10}"/>
                  </a:ext>
                </a:extLst>
              </p:cNvPr>
              <p:cNvSpPr/>
              <p:nvPr/>
            </p:nvSpPr>
            <p:spPr>
              <a:xfrm rot="17454214" flipV="1">
                <a:off x="5652067" y="1087141"/>
                <a:ext cx="339527" cy="1506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8DADBA52-9E75-444C-8D86-1663E0DB3BDC}"/>
                  </a:ext>
                </a:extLst>
              </p:cNvPr>
              <p:cNvGrpSpPr/>
              <p:nvPr/>
            </p:nvGrpSpPr>
            <p:grpSpPr>
              <a:xfrm>
                <a:off x="5659340" y="1012609"/>
                <a:ext cx="805719" cy="517316"/>
                <a:chOff x="20429" y="1927236"/>
                <a:chExt cx="1529523" cy="982038"/>
              </a:xfrm>
            </p:grpSpPr>
            <p:sp>
              <p:nvSpPr>
                <p:cNvPr id="216" name="台形 215">
                  <a:extLst>
                    <a:ext uri="{FF2B5EF4-FFF2-40B4-BE49-F238E27FC236}">
                      <a16:creationId xmlns:a16="http://schemas.microsoft.com/office/drawing/2014/main" id="{914C9236-B90A-4F75-9BE1-41F444A0BBB3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7" name="角丸四角形 278">
                  <a:extLst>
                    <a:ext uri="{FF2B5EF4-FFF2-40B4-BE49-F238E27FC236}">
                      <a16:creationId xmlns:a16="http://schemas.microsoft.com/office/drawing/2014/main" id="{C5D3565E-B697-4949-AA40-2ABEF4CE576E}"/>
                    </a:ext>
                  </a:extLst>
                </p:cNvPr>
                <p:cNvSpPr/>
                <p:nvPr/>
              </p:nvSpPr>
              <p:spPr>
                <a:xfrm flipH="1">
                  <a:off x="20429" y="2156296"/>
                  <a:ext cx="615540" cy="4559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9466EA7B-7CDA-4D3F-BCE6-DE30FE6EE92D}"/>
                    </a:ext>
                  </a:extLst>
                </p:cNvPr>
                <p:cNvGrpSpPr/>
                <p:nvPr/>
              </p:nvGrpSpPr>
              <p:grpSpPr>
                <a:xfrm>
                  <a:off x="20702" y="1927236"/>
                  <a:ext cx="694713" cy="865667"/>
                  <a:chOff x="315423" y="3328032"/>
                  <a:chExt cx="732544" cy="912806"/>
                </a:xfrm>
              </p:grpSpPr>
              <p:sp>
                <p:nvSpPr>
                  <p:cNvPr id="219" name="角丸四角形 218">
                    <a:extLst>
                      <a:ext uri="{FF2B5EF4-FFF2-40B4-BE49-F238E27FC236}">
                        <a16:creationId xmlns:a16="http://schemas.microsoft.com/office/drawing/2014/main" id="{C430A009-BA90-4DB1-B7C1-7EE4608C66E2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49149" y="3637683"/>
                    <a:ext cx="477544" cy="4108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0" name="角丸四角形 235">
                    <a:extLst>
                      <a:ext uri="{FF2B5EF4-FFF2-40B4-BE49-F238E27FC236}">
                        <a16:creationId xmlns:a16="http://schemas.microsoft.com/office/drawing/2014/main" id="{C3FC5B80-54F5-48A9-BFBC-3C48782A1D81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315423" y="3873024"/>
                    <a:ext cx="337195" cy="1211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1" name="角丸四角形 234">
                    <a:extLst>
                      <a:ext uri="{FF2B5EF4-FFF2-40B4-BE49-F238E27FC236}">
                        <a16:creationId xmlns:a16="http://schemas.microsoft.com/office/drawing/2014/main" id="{BD151FEE-77B7-43EC-B2ED-2DC4B712D9C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46405" y="3794186"/>
                    <a:ext cx="431876" cy="148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2" name="角丸四角形 233">
                    <a:extLst>
                      <a:ext uri="{FF2B5EF4-FFF2-40B4-BE49-F238E27FC236}">
                        <a16:creationId xmlns:a16="http://schemas.microsoft.com/office/drawing/2014/main" id="{4D08B8D0-CC13-4535-8749-80CC7493369C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23555" y="3695979"/>
                    <a:ext cx="455692" cy="1594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3" name="正方形/長方形 17">
                    <a:extLst>
                      <a:ext uri="{FF2B5EF4-FFF2-40B4-BE49-F238E27FC236}">
                        <a16:creationId xmlns:a16="http://schemas.microsoft.com/office/drawing/2014/main" id="{56A8BCB6-7FEB-47BE-B6CF-E59C1D6E37F1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9409" y="3328032"/>
                    <a:ext cx="118892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4" name="角丸四角形 226">
                    <a:extLst>
                      <a:ext uri="{FF2B5EF4-FFF2-40B4-BE49-F238E27FC236}">
                        <a16:creationId xmlns:a16="http://schemas.microsoft.com/office/drawing/2014/main" id="{F54ADB3D-B364-477A-AE0C-63E516414C57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18139" y="3515458"/>
                    <a:ext cx="283987" cy="1756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5" name="角丸四角形 236">
                    <a:extLst>
                      <a:ext uri="{FF2B5EF4-FFF2-40B4-BE49-F238E27FC236}">
                        <a16:creationId xmlns:a16="http://schemas.microsoft.com/office/drawing/2014/main" id="{22E6F4E5-242B-48DA-A240-FAD5FF981ED3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6424" y="3671233"/>
                    <a:ext cx="619782" cy="1781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9E651898-2949-44CC-846E-01288E31BC13}"/>
              </a:ext>
            </a:extLst>
          </p:cNvPr>
          <p:cNvGrpSpPr/>
          <p:nvPr/>
        </p:nvGrpSpPr>
        <p:grpSpPr>
          <a:xfrm>
            <a:off x="655976" y="912097"/>
            <a:ext cx="1144087" cy="1475982"/>
            <a:chOff x="2812579" y="1671221"/>
            <a:chExt cx="1144087" cy="1475982"/>
          </a:xfrm>
        </p:grpSpPr>
        <p:sp>
          <p:nvSpPr>
            <p:cNvPr id="267" name="円/楕円 539">
              <a:extLst>
                <a:ext uri="{FF2B5EF4-FFF2-40B4-BE49-F238E27FC236}">
                  <a16:creationId xmlns:a16="http://schemas.microsoft.com/office/drawing/2014/main" id="{36587F1F-F5DC-43A0-8761-0371734021CF}"/>
                </a:ext>
              </a:extLst>
            </p:cNvPr>
            <p:cNvSpPr/>
            <p:nvPr/>
          </p:nvSpPr>
          <p:spPr>
            <a:xfrm>
              <a:off x="3068169" y="1852181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68" name="円/楕円 540">
              <a:extLst>
                <a:ext uri="{FF2B5EF4-FFF2-40B4-BE49-F238E27FC236}">
                  <a16:creationId xmlns:a16="http://schemas.microsoft.com/office/drawing/2014/main" id="{4B6ECD0A-9E63-4E9A-9151-C9E5539927FD}"/>
                </a:ext>
              </a:extLst>
            </p:cNvPr>
            <p:cNvSpPr/>
            <p:nvPr/>
          </p:nvSpPr>
          <p:spPr>
            <a:xfrm>
              <a:off x="3202089" y="1839422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1CDE9865-76E6-4534-ABE6-67F97CC2A6CF}"/>
                </a:ext>
              </a:extLst>
            </p:cNvPr>
            <p:cNvGrpSpPr/>
            <p:nvPr/>
          </p:nvGrpSpPr>
          <p:grpSpPr>
            <a:xfrm>
              <a:off x="3060307" y="2272541"/>
              <a:ext cx="604867" cy="696475"/>
              <a:chOff x="3060307" y="2272541"/>
              <a:chExt cx="604867" cy="696475"/>
            </a:xfrm>
          </p:grpSpPr>
          <p:sp>
            <p:nvSpPr>
              <p:cNvPr id="324" name="片側の 2 つの角を丸めた四角形 525">
                <a:extLst>
                  <a:ext uri="{FF2B5EF4-FFF2-40B4-BE49-F238E27FC236}">
                    <a16:creationId xmlns:a16="http://schemas.microsoft.com/office/drawing/2014/main" id="{0907DFB0-38F5-4C91-95A1-18F86EB7915A}"/>
                  </a:ext>
                </a:extLst>
              </p:cNvPr>
              <p:cNvSpPr/>
              <p:nvPr/>
            </p:nvSpPr>
            <p:spPr>
              <a:xfrm rot="10800000">
                <a:off x="3290932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5" name="片側の 2 つの角を丸めた四角形 548">
                <a:extLst>
                  <a:ext uri="{FF2B5EF4-FFF2-40B4-BE49-F238E27FC236}">
                    <a16:creationId xmlns:a16="http://schemas.microsoft.com/office/drawing/2014/main" id="{594E5456-B3F7-4DD5-9F77-0F467C9B8316}"/>
                  </a:ext>
                </a:extLst>
              </p:cNvPr>
              <p:cNvSpPr/>
              <p:nvPr/>
            </p:nvSpPr>
            <p:spPr>
              <a:xfrm>
                <a:off x="3081273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6" name="フリーフォーム 549">
                <a:extLst>
                  <a:ext uri="{FF2B5EF4-FFF2-40B4-BE49-F238E27FC236}">
                    <a16:creationId xmlns:a16="http://schemas.microsoft.com/office/drawing/2014/main" id="{0F8913C9-EBAA-4E0B-B644-D24693190E63}"/>
                  </a:ext>
                </a:extLst>
              </p:cNvPr>
              <p:cNvSpPr/>
              <p:nvPr/>
            </p:nvSpPr>
            <p:spPr>
              <a:xfrm>
                <a:off x="3060307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7" name="直角三角形 326">
                <a:extLst>
                  <a:ext uri="{FF2B5EF4-FFF2-40B4-BE49-F238E27FC236}">
                    <a16:creationId xmlns:a16="http://schemas.microsoft.com/office/drawing/2014/main" id="{E93F0FDF-12F5-4CE7-8BDB-5E373813FE76}"/>
                  </a:ext>
                </a:extLst>
              </p:cNvPr>
              <p:cNvSpPr/>
              <p:nvPr/>
            </p:nvSpPr>
            <p:spPr>
              <a:xfrm rot="5400000">
                <a:off x="3197101" y="2434069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8" name="直角三角形 327">
                <a:extLst>
                  <a:ext uri="{FF2B5EF4-FFF2-40B4-BE49-F238E27FC236}">
                    <a16:creationId xmlns:a16="http://schemas.microsoft.com/office/drawing/2014/main" id="{D289D3ED-CA3C-4BF8-93D2-6A7CF2A96DBB}"/>
                  </a:ext>
                </a:extLst>
              </p:cNvPr>
              <p:cNvSpPr/>
              <p:nvPr/>
            </p:nvSpPr>
            <p:spPr>
              <a:xfrm rot="16200000" flipH="1">
                <a:off x="3361838" y="2434069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D9588D31-A9D0-4580-AB0B-3FCDB9C0EC5C}"/>
                </a:ext>
              </a:extLst>
            </p:cNvPr>
            <p:cNvGrpSpPr/>
            <p:nvPr/>
          </p:nvGrpSpPr>
          <p:grpSpPr>
            <a:xfrm rot="900000">
              <a:off x="3020169" y="1671221"/>
              <a:ext cx="719603" cy="718863"/>
              <a:chOff x="3001121" y="1671221"/>
              <a:chExt cx="719603" cy="718863"/>
            </a:xfrm>
          </p:grpSpPr>
          <p:sp>
            <p:nvSpPr>
              <p:cNvPr id="302" name="フリーフォーム 524">
                <a:extLst>
                  <a:ext uri="{FF2B5EF4-FFF2-40B4-BE49-F238E27FC236}">
                    <a16:creationId xmlns:a16="http://schemas.microsoft.com/office/drawing/2014/main" id="{9D111AE9-7BD1-47CE-8559-A5A0846589FD}"/>
                  </a:ext>
                </a:extLst>
              </p:cNvPr>
              <p:cNvSpPr/>
              <p:nvPr/>
            </p:nvSpPr>
            <p:spPr>
              <a:xfrm>
                <a:off x="3030594" y="1671221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3" name="円/楕円 544">
                <a:extLst>
                  <a:ext uri="{FF2B5EF4-FFF2-40B4-BE49-F238E27FC236}">
                    <a16:creationId xmlns:a16="http://schemas.microsoft.com/office/drawing/2014/main" id="{F49F5E8D-B91E-452E-A1CD-B3B9A1F355BA}"/>
                  </a:ext>
                </a:extLst>
              </p:cNvPr>
              <p:cNvSpPr/>
              <p:nvPr/>
            </p:nvSpPr>
            <p:spPr>
              <a:xfrm rot="20700000">
                <a:off x="3001121" y="198886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4" name="円/楕円 545">
                <a:extLst>
                  <a:ext uri="{FF2B5EF4-FFF2-40B4-BE49-F238E27FC236}">
                    <a16:creationId xmlns:a16="http://schemas.microsoft.com/office/drawing/2014/main" id="{D9D34003-3EC6-437D-96C9-E343F58D5685}"/>
                  </a:ext>
                </a:extLst>
              </p:cNvPr>
              <p:cNvSpPr/>
              <p:nvPr/>
            </p:nvSpPr>
            <p:spPr>
              <a:xfrm rot="900000" flipH="1">
                <a:off x="3545789" y="19888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5" name="円/楕円 546">
                <a:extLst>
                  <a:ext uri="{FF2B5EF4-FFF2-40B4-BE49-F238E27FC236}">
                    <a16:creationId xmlns:a16="http://schemas.microsoft.com/office/drawing/2014/main" id="{651742C3-0996-4B3E-AFD8-21FB99EC8324}"/>
                  </a:ext>
                </a:extLst>
              </p:cNvPr>
              <p:cNvSpPr/>
              <p:nvPr/>
            </p:nvSpPr>
            <p:spPr>
              <a:xfrm>
                <a:off x="3084615" y="1748182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6" name="月 305">
                <a:extLst>
                  <a:ext uri="{FF2B5EF4-FFF2-40B4-BE49-F238E27FC236}">
                    <a16:creationId xmlns:a16="http://schemas.microsoft.com/office/drawing/2014/main" id="{784FE3ED-314D-453A-BE3A-4BCF3B5830F3}"/>
                  </a:ext>
                </a:extLst>
              </p:cNvPr>
              <p:cNvSpPr/>
              <p:nvPr/>
            </p:nvSpPr>
            <p:spPr>
              <a:xfrm>
                <a:off x="3066786" y="1817256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7" name="月 306">
                <a:extLst>
                  <a:ext uri="{FF2B5EF4-FFF2-40B4-BE49-F238E27FC236}">
                    <a16:creationId xmlns:a16="http://schemas.microsoft.com/office/drawing/2014/main" id="{A826EDA9-C727-40E9-8462-109440BE49A2}"/>
                  </a:ext>
                </a:extLst>
              </p:cNvPr>
              <p:cNvSpPr/>
              <p:nvPr/>
            </p:nvSpPr>
            <p:spPr>
              <a:xfrm flipH="1">
                <a:off x="3575550" y="1817256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8" name="月 307">
                <a:extLst>
                  <a:ext uri="{FF2B5EF4-FFF2-40B4-BE49-F238E27FC236}">
                    <a16:creationId xmlns:a16="http://schemas.microsoft.com/office/drawing/2014/main" id="{DFBA1664-C6B9-49D8-9A4F-A8375603DF4D}"/>
                  </a:ext>
                </a:extLst>
              </p:cNvPr>
              <p:cNvSpPr/>
              <p:nvPr/>
            </p:nvSpPr>
            <p:spPr>
              <a:xfrm rot="1800000">
                <a:off x="3075643" y="1688547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9" name="月 308">
                <a:extLst>
                  <a:ext uri="{FF2B5EF4-FFF2-40B4-BE49-F238E27FC236}">
                    <a16:creationId xmlns:a16="http://schemas.microsoft.com/office/drawing/2014/main" id="{0950ADCC-380D-4038-BB51-335774108E93}"/>
                  </a:ext>
                </a:extLst>
              </p:cNvPr>
              <p:cNvSpPr/>
              <p:nvPr/>
            </p:nvSpPr>
            <p:spPr>
              <a:xfrm rot="19800000" flipH="1">
                <a:off x="3519886" y="1688547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0" name="月 309">
                <a:extLst>
                  <a:ext uri="{FF2B5EF4-FFF2-40B4-BE49-F238E27FC236}">
                    <a16:creationId xmlns:a16="http://schemas.microsoft.com/office/drawing/2014/main" id="{F88A95D4-9CA6-4039-B224-AEBEAC4E4E60}"/>
                  </a:ext>
                </a:extLst>
              </p:cNvPr>
              <p:cNvSpPr/>
              <p:nvPr/>
            </p:nvSpPr>
            <p:spPr>
              <a:xfrm rot="1800000">
                <a:off x="3152672" y="1692292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1" name="月 310">
                <a:extLst>
                  <a:ext uri="{FF2B5EF4-FFF2-40B4-BE49-F238E27FC236}">
                    <a16:creationId xmlns:a16="http://schemas.microsoft.com/office/drawing/2014/main" id="{B714FD46-8071-455C-B37A-3E0BAB566EC7}"/>
                  </a:ext>
                </a:extLst>
              </p:cNvPr>
              <p:cNvSpPr/>
              <p:nvPr/>
            </p:nvSpPr>
            <p:spPr>
              <a:xfrm rot="19800000" flipH="1">
                <a:off x="3464904" y="1692290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2" name="月 311">
                <a:extLst>
                  <a:ext uri="{FF2B5EF4-FFF2-40B4-BE49-F238E27FC236}">
                    <a16:creationId xmlns:a16="http://schemas.microsoft.com/office/drawing/2014/main" id="{5914085A-7911-4D84-AD83-EBED2CA11FD8}"/>
                  </a:ext>
                </a:extLst>
              </p:cNvPr>
              <p:cNvSpPr/>
              <p:nvPr/>
            </p:nvSpPr>
            <p:spPr>
              <a:xfrm rot="1800000">
                <a:off x="3219880" y="1701300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3" name="月 312">
                <a:extLst>
                  <a:ext uri="{FF2B5EF4-FFF2-40B4-BE49-F238E27FC236}">
                    <a16:creationId xmlns:a16="http://schemas.microsoft.com/office/drawing/2014/main" id="{55E77D0B-AD63-493C-AD36-5F681CE2EF94}"/>
                  </a:ext>
                </a:extLst>
              </p:cNvPr>
              <p:cNvSpPr/>
              <p:nvPr/>
            </p:nvSpPr>
            <p:spPr>
              <a:xfrm rot="19800000" flipH="1">
                <a:off x="3417042" y="1701302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4" name="月 313">
                <a:extLst>
                  <a:ext uri="{FF2B5EF4-FFF2-40B4-BE49-F238E27FC236}">
                    <a16:creationId xmlns:a16="http://schemas.microsoft.com/office/drawing/2014/main" id="{3C38C6D8-0EBE-4100-AD2B-2D24F6475108}"/>
                  </a:ext>
                </a:extLst>
              </p:cNvPr>
              <p:cNvSpPr/>
              <p:nvPr/>
            </p:nvSpPr>
            <p:spPr>
              <a:xfrm rot="6211672">
                <a:off x="3203968" y="1816591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5" name="円/楕円 609">
                <a:extLst>
                  <a:ext uri="{FF2B5EF4-FFF2-40B4-BE49-F238E27FC236}">
                    <a16:creationId xmlns:a16="http://schemas.microsoft.com/office/drawing/2014/main" id="{738A6290-6F8F-43B2-A1C5-3A74AFC12732}"/>
                  </a:ext>
                </a:extLst>
              </p:cNvPr>
              <p:cNvSpPr/>
              <p:nvPr/>
            </p:nvSpPr>
            <p:spPr>
              <a:xfrm>
                <a:off x="3159118" y="1989083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7A728496-2A35-4C3B-B983-DCEB0B32C6F4}"/>
                  </a:ext>
                </a:extLst>
              </p:cNvPr>
              <p:cNvSpPr/>
              <p:nvPr/>
            </p:nvSpPr>
            <p:spPr>
              <a:xfrm rot="5400000">
                <a:off x="3208796" y="1933643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7" name="円/楕円 612">
                <a:extLst>
                  <a:ext uri="{FF2B5EF4-FFF2-40B4-BE49-F238E27FC236}">
                    <a16:creationId xmlns:a16="http://schemas.microsoft.com/office/drawing/2014/main" id="{3B81E3D1-C810-4008-AB60-AA18DB2FC730}"/>
                  </a:ext>
                </a:extLst>
              </p:cNvPr>
              <p:cNvSpPr/>
              <p:nvPr/>
            </p:nvSpPr>
            <p:spPr>
              <a:xfrm>
                <a:off x="3189105" y="2029040"/>
                <a:ext cx="90142" cy="8565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28FE9437-83EE-4FF2-B7AD-FCE7C36316A2}"/>
                  </a:ext>
                </a:extLst>
              </p:cNvPr>
              <p:cNvSpPr/>
              <p:nvPr/>
            </p:nvSpPr>
            <p:spPr>
              <a:xfrm rot="4662396">
                <a:off x="3477812" y="1816591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9" name="円/楕円 619">
                <a:extLst>
                  <a:ext uri="{FF2B5EF4-FFF2-40B4-BE49-F238E27FC236}">
                    <a16:creationId xmlns:a16="http://schemas.microsoft.com/office/drawing/2014/main" id="{9EEA16E9-C0C9-4989-9DC9-FB4C6882FC75}"/>
                  </a:ext>
                </a:extLst>
              </p:cNvPr>
              <p:cNvSpPr/>
              <p:nvPr/>
            </p:nvSpPr>
            <p:spPr>
              <a:xfrm>
                <a:off x="3432962" y="1989083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0" name="月 319">
                <a:extLst>
                  <a:ext uri="{FF2B5EF4-FFF2-40B4-BE49-F238E27FC236}">
                    <a16:creationId xmlns:a16="http://schemas.microsoft.com/office/drawing/2014/main" id="{16E57941-48F9-4A5C-A9E1-5206B0DEF526}"/>
                  </a:ext>
                </a:extLst>
              </p:cNvPr>
              <p:cNvSpPr/>
              <p:nvPr/>
            </p:nvSpPr>
            <p:spPr>
              <a:xfrm rot="5400000">
                <a:off x="3482640" y="1933643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1" name="円/楕円 631">
                <a:extLst>
                  <a:ext uri="{FF2B5EF4-FFF2-40B4-BE49-F238E27FC236}">
                    <a16:creationId xmlns:a16="http://schemas.microsoft.com/office/drawing/2014/main" id="{96D223A4-6F67-491F-8725-B15F7EC9D688}"/>
                  </a:ext>
                </a:extLst>
              </p:cNvPr>
              <p:cNvSpPr/>
              <p:nvPr/>
            </p:nvSpPr>
            <p:spPr>
              <a:xfrm>
                <a:off x="3462949" y="2029040"/>
                <a:ext cx="90142" cy="8565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2" name="円/楕円 632">
                <a:extLst>
                  <a:ext uri="{FF2B5EF4-FFF2-40B4-BE49-F238E27FC236}">
                    <a16:creationId xmlns:a16="http://schemas.microsoft.com/office/drawing/2014/main" id="{6FAD10AD-1714-4EC3-9B78-2814E8C2D462}"/>
                  </a:ext>
                </a:extLst>
              </p:cNvPr>
              <p:cNvSpPr/>
              <p:nvPr/>
            </p:nvSpPr>
            <p:spPr>
              <a:xfrm>
                <a:off x="3318638" y="2183382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3" name="円/楕円 1149">
                <a:extLst>
                  <a:ext uri="{FF2B5EF4-FFF2-40B4-BE49-F238E27FC236}">
                    <a16:creationId xmlns:a16="http://schemas.microsoft.com/office/drawing/2014/main" id="{5E18EA8B-D1F5-49A7-9CA4-5AD9F042242D}"/>
                  </a:ext>
                </a:extLst>
              </p:cNvPr>
              <p:cNvSpPr/>
              <p:nvPr/>
            </p:nvSpPr>
            <p:spPr>
              <a:xfrm rot="21334331">
                <a:off x="3301813" y="2267209"/>
                <a:ext cx="136179" cy="24923"/>
              </a:xfrm>
              <a:custGeom>
                <a:avLst/>
                <a:gdLst>
                  <a:gd name="connsiteX0" fmla="*/ 0 w 808142"/>
                  <a:gd name="connsiteY0" fmla="*/ 160863 h 321725"/>
                  <a:gd name="connsiteX1" fmla="*/ 404071 w 808142"/>
                  <a:gd name="connsiteY1" fmla="*/ 0 h 321725"/>
                  <a:gd name="connsiteX2" fmla="*/ 808142 w 808142"/>
                  <a:gd name="connsiteY2" fmla="*/ 160863 h 321725"/>
                  <a:gd name="connsiteX3" fmla="*/ 404071 w 808142"/>
                  <a:gd name="connsiteY3" fmla="*/ 321726 h 321725"/>
                  <a:gd name="connsiteX4" fmla="*/ 0 w 808142"/>
                  <a:gd name="connsiteY4" fmla="*/ 160863 h 321725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192246"/>
                  <a:gd name="connsiteX1" fmla="*/ 404071 w 808142"/>
                  <a:gd name="connsiteY1" fmla="*/ 0 h 192246"/>
                  <a:gd name="connsiteX2" fmla="*/ 808142 w 808142"/>
                  <a:gd name="connsiteY2" fmla="*/ 160863 h 192246"/>
                  <a:gd name="connsiteX3" fmla="*/ 400261 w 808142"/>
                  <a:gd name="connsiteY3" fmla="*/ 121701 h 192246"/>
                  <a:gd name="connsiteX4" fmla="*/ 0 w 808142"/>
                  <a:gd name="connsiteY4" fmla="*/ 160863 h 192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8142" h="192246">
                    <a:moveTo>
                      <a:pt x="0" y="160863"/>
                    </a:moveTo>
                    <a:cubicBezTo>
                      <a:pt x="0" y="72021"/>
                      <a:pt x="180909" y="0"/>
                      <a:pt x="404071" y="0"/>
                    </a:cubicBezTo>
                    <a:cubicBezTo>
                      <a:pt x="627233" y="0"/>
                      <a:pt x="808142" y="72021"/>
                      <a:pt x="808142" y="160863"/>
                    </a:cubicBezTo>
                    <a:cubicBezTo>
                      <a:pt x="808142" y="249705"/>
                      <a:pt x="623423" y="121701"/>
                      <a:pt x="400261" y="121701"/>
                    </a:cubicBezTo>
                    <a:cubicBezTo>
                      <a:pt x="177099" y="121701"/>
                      <a:pt x="0" y="249705"/>
                      <a:pt x="0" y="16086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41702CB5-B831-4D00-A61E-460431F3DDA8}"/>
                </a:ext>
              </a:extLst>
            </p:cNvPr>
            <p:cNvGrpSpPr/>
            <p:nvPr/>
          </p:nvGrpSpPr>
          <p:grpSpPr>
            <a:xfrm rot="2993796">
              <a:off x="3487023" y="2078947"/>
              <a:ext cx="105789" cy="450556"/>
              <a:chOff x="5369264" y="1434420"/>
              <a:chExt cx="172441" cy="734430"/>
            </a:xfrm>
          </p:grpSpPr>
          <p:sp>
            <p:nvSpPr>
              <p:cNvPr id="298" name="四角形: 角を丸くする 297">
                <a:extLst>
                  <a:ext uri="{FF2B5EF4-FFF2-40B4-BE49-F238E27FC236}">
                    <a16:creationId xmlns:a16="http://schemas.microsoft.com/office/drawing/2014/main" id="{047DC23F-B288-4D0D-8F2A-5C85614DA0E9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99" name="四角形: 角を丸くする 298">
                <a:extLst>
                  <a:ext uri="{FF2B5EF4-FFF2-40B4-BE49-F238E27FC236}">
                    <a16:creationId xmlns:a16="http://schemas.microsoft.com/office/drawing/2014/main" id="{BAA68473-7E0E-4C64-B03F-AA99582EE5DC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B6057102-251A-4097-AD78-5EAD1F499964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5D3E45B2-5602-4350-B619-92C2FEB1C856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93AEAC60-E04D-4067-A527-6ED0DE4D2D70}"/>
                </a:ext>
              </a:extLst>
            </p:cNvPr>
            <p:cNvGrpSpPr/>
            <p:nvPr/>
          </p:nvGrpSpPr>
          <p:grpSpPr>
            <a:xfrm>
              <a:off x="2812579" y="2638156"/>
              <a:ext cx="1144087" cy="509047"/>
              <a:chOff x="402639" y="913133"/>
              <a:chExt cx="1144087" cy="509047"/>
            </a:xfrm>
          </p:grpSpPr>
          <p:sp>
            <p:nvSpPr>
              <p:cNvPr id="273" name="角丸四角形 177">
                <a:extLst>
                  <a:ext uri="{FF2B5EF4-FFF2-40B4-BE49-F238E27FC236}">
                    <a16:creationId xmlns:a16="http://schemas.microsoft.com/office/drawing/2014/main" id="{F2D31570-465C-4AA3-B162-038BAE6ACF01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F931EA46-5B23-4AD0-BE41-A5D32EDB6C4D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35977E52-CD9A-4007-A370-F765FD4CDBDA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B0600767-B550-4DC6-BF8B-9BB4079130E1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B539840-BC16-4AB0-9C97-0DECD9F12B62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3C8B7B20-ECF5-494A-82CC-3C789179DECB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EB61F174-D9A3-42CA-B089-115DA5653F61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286" name="角丸四角形 278">
                  <a:extLst>
                    <a:ext uri="{FF2B5EF4-FFF2-40B4-BE49-F238E27FC236}">
                      <a16:creationId xmlns:a16="http://schemas.microsoft.com/office/drawing/2014/main" id="{4719C1DF-3AEF-4C6D-AD26-A9A8757B5432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02803631-835B-41B3-8898-EB8AD37A965E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288" name="円/楕円 25">
                    <a:extLst>
                      <a:ext uri="{FF2B5EF4-FFF2-40B4-BE49-F238E27FC236}">
                        <a16:creationId xmlns:a16="http://schemas.microsoft.com/office/drawing/2014/main" id="{34FCA033-2E1E-4686-90B1-4EC5F9CF1975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6B93FC0F-D2CF-4C97-A748-9DE2EAA7CF7B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290" name="角丸四角形 331">
                      <a:extLst>
                        <a:ext uri="{FF2B5EF4-FFF2-40B4-BE49-F238E27FC236}">
                          <a16:creationId xmlns:a16="http://schemas.microsoft.com/office/drawing/2014/main" id="{D9C57F31-2F55-4840-AC6A-0C9F148596D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1" name="角丸四角形 332">
                      <a:extLst>
                        <a:ext uri="{FF2B5EF4-FFF2-40B4-BE49-F238E27FC236}">
                          <a16:creationId xmlns:a16="http://schemas.microsoft.com/office/drawing/2014/main" id="{BC5F771B-7362-4D3C-99B0-3B6A6B6F5A69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2" name="角丸四角形 333">
                      <a:extLst>
                        <a:ext uri="{FF2B5EF4-FFF2-40B4-BE49-F238E27FC236}">
                          <a16:creationId xmlns:a16="http://schemas.microsoft.com/office/drawing/2014/main" id="{5F9A5D88-9FC6-4EF7-A8A1-8C1BDD459F5D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3" name="角丸四角形 334">
                      <a:extLst>
                        <a:ext uri="{FF2B5EF4-FFF2-40B4-BE49-F238E27FC236}">
                          <a16:creationId xmlns:a16="http://schemas.microsoft.com/office/drawing/2014/main" id="{EF9A26AC-93B5-4C1B-B5B6-36E93B91566B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276" name="角丸四角形 177">
                <a:extLst>
                  <a:ext uri="{FF2B5EF4-FFF2-40B4-BE49-F238E27FC236}">
                    <a16:creationId xmlns:a16="http://schemas.microsoft.com/office/drawing/2014/main" id="{0EDBD50B-ADE2-4E8C-B9BC-8918B55C0CB6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CCA7E9E6-6330-4897-A650-B35D670CC9B8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278" name="角丸四角形 278">
                  <a:extLst>
                    <a:ext uri="{FF2B5EF4-FFF2-40B4-BE49-F238E27FC236}">
                      <a16:creationId xmlns:a16="http://schemas.microsoft.com/office/drawing/2014/main" id="{4AD9C7A7-7CDD-433B-8105-AFAE26E2A507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06B33250-2A9F-4AF6-840A-BC5EAE20D0EA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280" name="円/楕円 25">
                    <a:extLst>
                      <a:ext uri="{FF2B5EF4-FFF2-40B4-BE49-F238E27FC236}">
                        <a16:creationId xmlns:a16="http://schemas.microsoft.com/office/drawing/2014/main" id="{6D9E2062-72E4-4AB3-9AA2-3534F93575F5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81" name="グループ化 280">
                    <a:extLst>
                      <a:ext uri="{FF2B5EF4-FFF2-40B4-BE49-F238E27FC236}">
                        <a16:creationId xmlns:a16="http://schemas.microsoft.com/office/drawing/2014/main" id="{B17CFE17-885C-4097-B4A9-62E2A748C8A9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282" name="角丸四角形 331">
                      <a:extLst>
                        <a:ext uri="{FF2B5EF4-FFF2-40B4-BE49-F238E27FC236}">
                          <a16:creationId xmlns:a16="http://schemas.microsoft.com/office/drawing/2014/main" id="{04202285-7797-4D3D-9A94-377BC74CE9D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3" name="角丸四角形 332">
                      <a:extLst>
                        <a:ext uri="{FF2B5EF4-FFF2-40B4-BE49-F238E27FC236}">
                          <a16:creationId xmlns:a16="http://schemas.microsoft.com/office/drawing/2014/main" id="{1CBE8217-D9EF-40FD-A871-631162911E3C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4" name="角丸四角形 333">
                      <a:extLst>
                        <a:ext uri="{FF2B5EF4-FFF2-40B4-BE49-F238E27FC236}">
                          <a16:creationId xmlns:a16="http://schemas.microsoft.com/office/drawing/2014/main" id="{D4739A1C-2B71-49E0-8EE8-7C5A38EE125A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5" name="角丸四角形 334">
                      <a:extLst>
                        <a:ext uri="{FF2B5EF4-FFF2-40B4-BE49-F238E27FC236}">
                          <a16:creationId xmlns:a16="http://schemas.microsoft.com/office/drawing/2014/main" id="{87A3A9FF-E01B-4FD1-829B-7F8E47BD6192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29" name="グループ化 328">
            <a:extLst>
              <a:ext uri="{FF2B5EF4-FFF2-40B4-BE49-F238E27FC236}">
                <a16:creationId xmlns:a16="http://schemas.microsoft.com/office/drawing/2014/main" id="{961FD5F0-18BD-4FB8-9F4A-3FD621FF980A}"/>
              </a:ext>
            </a:extLst>
          </p:cNvPr>
          <p:cNvGrpSpPr/>
          <p:nvPr/>
        </p:nvGrpSpPr>
        <p:grpSpPr>
          <a:xfrm>
            <a:off x="2497527" y="892098"/>
            <a:ext cx="1144087" cy="1495981"/>
            <a:chOff x="3784129" y="1651222"/>
            <a:chExt cx="1144087" cy="1495981"/>
          </a:xfrm>
        </p:grpSpPr>
        <p:sp>
          <p:nvSpPr>
            <p:cNvPr id="330" name="フローチャート: 論理積ゲート 213">
              <a:extLst>
                <a:ext uri="{FF2B5EF4-FFF2-40B4-BE49-F238E27FC236}">
                  <a16:creationId xmlns:a16="http://schemas.microsoft.com/office/drawing/2014/main" id="{2741BA85-28C0-4ABC-90E7-011E8F3B4CFF}"/>
                </a:ext>
              </a:extLst>
            </p:cNvPr>
            <p:cNvSpPr/>
            <p:nvPr/>
          </p:nvSpPr>
          <p:spPr>
            <a:xfrm rot="16200000">
              <a:off x="4004557" y="1651222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2A2F10BB-F7E8-4A69-9209-5855462CD2E8}"/>
                </a:ext>
              </a:extLst>
            </p:cNvPr>
            <p:cNvGrpSpPr/>
            <p:nvPr/>
          </p:nvGrpSpPr>
          <p:grpSpPr>
            <a:xfrm>
              <a:off x="4031857" y="2272541"/>
              <a:ext cx="604867" cy="696475"/>
              <a:chOff x="4031857" y="2272541"/>
              <a:chExt cx="604867" cy="696475"/>
            </a:xfrm>
          </p:grpSpPr>
          <p:sp>
            <p:nvSpPr>
              <p:cNvPr id="373" name="片側の 2 つの角を丸めた四角形 555">
                <a:extLst>
                  <a:ext uri="{FF2B5EF4-FFF2-40B4-BE49-F238E27FC236}">
                    <a16:creationId xmlns:a16="http://schemas.microsoft.com/office/drawing/2014/main" id="{28B75416-111D-4402-B5FB-653410D9BD20}"/>
                  </a:ext>
                </a:extLst>
              </p:cNvPr>
              <p:cNvSpPr/>
              <p:nvPr/>
            </p:nvSpPr>
            <p:spPr>
              <a:xfrm rot="10800000">
                <a:off x="4263388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4" name="片側の 2 つの角を丸めた四角形 564">
                <a:extLst>
                  <a:ext uri="{FF2B5EF4-FFF2-40B4-BE49-F238E27FC236}">
                    <a16:creationId xmlns:a16="http://schemas.microsoft.com/office/drawing/2014/main" id="{8151E8CB-1509-4A7E-969B-1082D6D5064C}"/>
                  </a:ext>
                </a:extLst>
              </p:cNvPr>
              <p:cNvSpPr/>
              <p:nvPr/>
            </p:nvSpPr>
            <p:spPr>
              <a:xfrm>
                <a:off x="4052823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5" name="フリーフォーム 565">
                <a:extLst>
                  <a:ext uri="{FF2B5EF4-FFF2-40B4-BE49-F238E27FC236}">
                    <a16:creationId xmlns:a16="http://schemas.microsoft.com/office/drawing/2014/main" id="{061BE8DE-E31F-4762-B36F-A86446D6B7AB}"/>
                  </a:ext>
                </a:extLst>
              </p:cNvPr>
              <p:cNvSpPr/>
              <p:nvPr/>
            </p:nvSpPr>
            <p:spPr>
              <a:xfrm>
                <a:off x="4031857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6" name="直角三角形 375">
                <a:extLst>
                  <a:ext uri="{FF2B5EF4-FFF2-40B4-BE49-F238E27FC236}">
                    <a16:creationId xmlns:a16="http://schemas.microsoft.com/office/drawing/2014/main" id="{FCE8166D-C9BC-471A-BFCD-2532D06EF546}"/>
                  </a:ext>
                </a:extLst>
              </p:cNvPr>
              <p:cNvSpPr/>
              <p:nvPr/>
            </p:nvSpPr>
            <p:spPr>
              <a:xfrm rot="5400000">
                <a:off x="4168651" y="2434069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7" name="直角三角形 376">
                <a:extLst>
                  <a:ext uri="{FF2B5EF4-FFF2-40B4-BE49-F238E27FC236}">
                    <a16:creationId xmlns:a16="http://schemas.microsoft.com/office/drawing/2014/main" id="{D7223E96-DC14-4C6D-A9C9-0B2D51F4998F}"/>
                  </a:ext>
                </a:extLst>
              </p:cNvPr>
              <p:cNvSpPr/>
              <p:nvPr/>
            </p:nvSpPr>
            <p:spPr>
              <a:xfrm rot="16200000" flipH="1">
                <a:off x="4333388" y="2434069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FAD1222A-2911-475B-891E-D2FD20C0571C}"/>
                </a:ext>
              </a:extLst>
            </p:cNvPr>
            <p:cNvGrpSpPr/>
            <p:nvPr/>
          </p:nvGrpSpPr>
          <p:grpSpPr>
            <a:xfrm rot="900000">
              <a:off x="3992626" y="1735301"/>
              <a:ext cx="719603" cy="651868"/>
              <a:chOff x="3973578" y="1735301"/>
              <a:chExt cx="719603" cy="651868"/>
            </a:xfrm>
          </p:grpSpPr>
          <p:sp>
            <p:nvSpPr>
              <p:cNvPr id="364" name="円/楕円 689">
                <a:extLst>
                  <a:ext uri="{FF2B5EF4-FFF2-40B4-BE49-F238E27FC236}">
                    <a16:creationId xmlns:a16="http://schemas.microsoft.com/office/drawing/2014/main" id="{F119F6F0-B4BD-4FE7-B99A-9580E1AD916B}"/>
                  </a:ext>
                </a:extLst>
              </p:cNvPr>
              <p:cNvSpPr/>
              <p:nvPr/>
            </p:nvSpPr>
            <p:spPr>
              <a:xfrm rot="20700000">
                <a:off x="3973578" y="198886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5" name="円/楕円 690">
                <a:extLst>
                  <a:ext uri="{FF2B5EF4-FFF2-40B4-BE49-F238E27FC236}">
                    <a16:creationId xmlns:a16="http://schemas.microsoft.com/office/drawing/2014/main" id="{0C12DB74-1EA2-485B-9A7A-0F191439A295}"/>
                  </a:ext>
                </a:extLst>
              </p:cNvPr>
              <p:cNvSpPr/>
              <p:nvPr/>
            </p:nvSpPr>
            <p:spPr>
              <a:xfrm rot="900000" flipH="1">
                <a:off x="4518246" y="19888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6" name="円/楕円 691">
                <a:extLst>
                  <a:ext uri="{FF2B5EF4-FFF2-40B4-BE49-F238E27FC236}">
                    <a16:creationId xmlns:a16="http://schemas.microsoft.com/office/drawing/2014/main" id="{13FCF6D9-8F70-4937-9581-93C4FF0F7B4D}"/>
                  </a:ext>
                </a:extLst>
              </p:cNvPr>
              <p:cNvSpPr/>
              <p:nvPr/>
            </p:nvSpPr>
            <p:spPr>
              <a:xfrm>
                <a:off x="4043857" y="1735301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7" name="月 366">
                <a:extLst>
                  <a:ext uri="{FF2B5EF4-FFF2-40B4-BE49-F238E27FC236}">
                    <a16:creationId xmlns:a16="http://schemas.microsoft.com/office/drawing/2014/main" id="{31E0974D-4FE9-4195-BA8C-33B98D75F2F0}"/>
                  </a:ext>
                </a:extLst>
              </p:cNvPr>
              <p:cNvSpPr/>
              <p:nvPr/>
            </p:nvSpPr>
            <p:spPr>
              <a:xfrm rot="16200000" flipV="1">
                <a:off x="4156065" y="182890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D2898965-977A-40B0-9A77-66F78FD3EDF5}"/>
                  </a:ext>
                </a:extLst>
              </p:cNvPr>
              <p:cNvSpPr/>
              <p:nvPr/>
            </p:nvSpPr>
            <p:spPr>
              <a:xfrm rot="16200000" flipV="1">
                <a:off x="4446578" y="182890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9" name="円/楕円 702">
                <a:extLst>
                  <a:ext uri="{FF2B5EF4-FFF2-40B4-BE49-F238E27FC236}">
                    <a16:creationId xmlns:a16="http://schemas.microsoft.com/office/drawing/2014/main" id="{A78FF772-3A03-40F8-A7EE-0519EB585015}"/>
                  </a:ext>
                </a:extLst>
              </p:cNvPr>
              <p:cNvSpPr/>
              <p:nvPr/>
            </p:nvSpPr>
            <p:spPr>
              <a:xfrm>
                <a:off x="4152777" y="2038737"/>
                <a:ext cx="69057" cy="10198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0" name="円/楕円 703">
                <a:extLst>
                  <a:ext uri="{FF2B5EF4-FFF2-40B4-BE49-F238E27FC236}">
                    <a16:creationId xmlns:a16="http://schemas.microsoft.com/office/drawing/2014/main" id="{F664D512-4380-469E-82C2-85FD836543C6}"/>
                  </a:ext>
                </a:extLst>
              </p:cNvPr>
              <p:cNvSpPr/>
              <p:nvPr/>
            </p:nvSpPr>
            <p:spPr>
              <a:xfrm>
                <a:off x="4433764" y="2038737"/>
                <a:ext cx="69057" cy="10198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1" name="円/楕円 632">
                <a:extLst>
                  <a:ext uri="{FF2B5EF4-FFF2-40B4-BE49-F238E27FC236}">
                    <a16:creationId xmlns:a16="http://schemas.microsoft.com/office/drawing/2014/main" id="{C28B39BF-EDEF-42D2-B456-6B4297CEBCDB}"/>
                  </a:ext>
                </a:extLst>
              </p:cNvPr>
              <p:cNvSpPr/>
              <p:nvPr/>
            </p:nvSpPr>
            <p:spPr>
              <a:xfrm>
                <a:off x="4289005" y="217204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2" name="円/楕円 1149">
                <a:extLst>
                  <a:ext uri="{FF2B5EF4-FFF2-40B4-BE49-F238E27FC236}">
                    <a16:creationId xmlns:a16="http://schemas.microsoft.com/office/drawing/2014/main" id="{A5C35FC0-14CA-471F-A853-ABA5E5AFC4D8}"/>
                  </a:ext>
                </a:extLst>
              </p:cNvPr>
              <p:cNvSpPr/>
              <p:nvPr/>
            </p:nvSpPr>
            <p:spPr>
              <a:xfrm rot="21334331">
                <a:off x="4254107" y="2266219"/>
                <a:ext cx="160763" cy="52551"/>
              </a:xfrm>
              <a:custGeom>
                <a:avLst/>
                <a:gdLst>
                  <a:gd name="connsiteX0" fmla="*/ 0 w 808142"/>
                  <a:gd name="connsiteY0" fmla="*/ 160863 h 321725"/>
                  <a:gd name="connsiteX1" fmla="*/ 404071 w 808142"/>
                  <a:gd name="connsiteY1" fmla="*/ 0 h 321725"/>
                  <a:gd name="connsiteX2" fmla="*/ 808142 w 808142"/>
                  <a:gd name="connsiteY2" fmla="*/ 160863 h 321725"/>
                  <a:gd name="connsiteX3" fmla="*/ 404071 w 808142"/>
                  <a:gd name="connsiteY3" fmla="*/ 321726 h 321725"/>
                  <a:gd name="connsiteX4" fmla="*/ 0 w 808142"/>
                  <a:gd name="connsiteY4" fmla="*/ 160863 h 321725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321726"/>
                  <a:gd name="connsiteX1" fmla="*/ 404071 w 808142"/>
                  <a:gd name="connsiteY1" fmla="*/ 0 h 321726"/>
                  <a:gd name="connsiteX2" fmla="*/ 808142 w 808142"/>
                  <a:gd name="connsiteY2" fmla="*/ 160863 h 321726"/>
                  <a:gd name="connsiteX3" fmla="*/ 404071 w 808142"/>
                  <a:gd name="connsiteY3" fmla="*/ 321726 h 321726"/>
                  <a:gd name="connsiteX4" fmla="*/ 0 w 808142"/>
                  <a:gd name="connsiteY4" fmla="*/ 160863 h 321726"/>
                  <a:gd name="connsiteX0" fmla="*/ 0 w 808142"/>
                  <a:gd name="connsiteY0" fmla="*/ 160863 h 192246"/>
                  <a:gd name="connsiteX1" fmla="*/ 404071 w 808142"/>
                  <a:gd name="connsiteY1" fmla="*/ 0 h 192246"/>
                  <a:gd name="connsiteX2" fmla="*/ 808142 w 808142"/>
                  <a:gd name="connsiteY2" fmla="*/ 160863 h 192246"/>
                  <a:gd name="connsiteX3" fmla="*/ 400261 w 808142"/>
                  <a:gd name="connsiteY3" fmla="*/ 121701 h 192246"/>
                  <a:gd name="connsiteX4" fmla="*/ 0 w 808142"/>
                  <a:gd name="connsiteY4" fmla="*/ 160863 h 192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8142" h="192246">
                    <a:moveTo>
                      <a:pt x="0" y="160863"/>
                    </a:moveTo>
                    <a:cubicBezTo>
                      <a:pt x="0" y="72021"/>
                      <a:pt x="180909" y="0"/>
                      <a:pt x="404071" y="0"/>
                    </a:cubicBezTo>
                    <a:cubicBezTo>
                      <a:pt x="627233" y="0"/>
                      <a:pt x="808142" y="72021"/>
                      <a:pt x="808142" y="160863"/>
                    </a:cubicBezTo>
                    <a:cubicBezTo>
                      <a:pt x="808142" y="249705"/>
                      <a:pt x="623423" y="121701"/>
                      <a:pt x="400261" y="121701"/>
                    </a:cubicBezTo>
                    <a:cubicBezTo>
                      <a:pt x="177099" y="121701"/>
                      <a:pt x="0" y="249705"/>
                      <a:pt x="0" y="16086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6F187DF7-57A6-408B-BF89-63042E367391}"/>
                </a:ext>
              </a:extLst>
            </p:cNvPr>
            <p:cNvGrpSpPr/>
            <p:nvPr/>
          </p:nvGrpSpPr>
          <p:grpSpPr>
            <a:xfrm rot="2993796">
              <a:off x="4480798" y="2078947"/>
              <a:ext cx="105789" cy="450556"/>
              <a:chOff x="5369264" y="1434420"/>
              <a:chExt cx="172441" cy="734430"/>
            </a:xfrm>
          </p:grpSpPr>
          <p:sp>
            <p:nvSpPr>
              <p:cNvPr id="360" name="四角形: 角を丸くする 359">
                <a:extLst>
                  <a:ext uri="{FF2B5EF4-FFF2-40B4-BE49-F238E27FC236}">
                    <a16:creationId xmlns:a16="http://schemas.microsoft.com/office/drawing/2014/main" id="{B34ECF4C-5395-41A0-BCF4-C90043731996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D78C1FE2-7008-4310-B2B4-190B2EB23968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CF859346-CD0F-4EBF-98BF-9668928C10CB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70827035-EB23-4C1F-A3B5-E2AC17795CB6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F4354C00-891D-49B2-9547-2C63CF595E28}"/>
                </a:ext>
              </a:extLst>
            </p:cNvPr>
            <p:cNvGrpSpPr/>
            <p:nvPr/>
          </p:nvGrpSpPr>
          <p:grpSpPr>
            <a:xfrm>
              <a:off x="3784129" y="2638156"/>
              <a:ext cx="1144087" cy="509047"/>
              <a:chOff x="402639" y="913133"/>
              <a:chExt cx="1144087" cy="509047"/>
            </a:xfrm>
          </p:grpSpPr>
          <p:sp>
            <p:nvSpPr>
              <p:cNvPr id="335" name="角丸四角形 177">
                <a:extLst>
                  <a:ext uri="{FF2B5EF4-FFF2-40B4-BE49-F238E27FC236}">
                    <a16:creationId xmlns:a16="http://schemas.microsoft.com/office/drawing/2014/main" id="{2D2B4781-EDAF-4AF5-9AD5-FBFD19BBA02F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81292993-1EBE-4C00-8D2D-E93E25A8087C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6F616BB8-905D-4987-8FF4-BBE0349F82C0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401F803C-0C64-4916-8F99-3ABA59EF3CEB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DA70B3F1-E814-4547-AED4-41E799F4A092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36391A2-B641-4C52-A872-064E9D7EED9B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A22882BE-9E62-446A-A536-42C91050B4DE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348" name="角丸四角形 278">
                  <a:extLst>
                    <a:ext uri="{FF2B5EF4-FFF2-40B4-BE49-F238E27FC236}">
                      <a16:creationId xmlns:a16="http://schemas.microsoft.com/office/drawing/2014/main" id="{CF9E5958-02B3-4B05-8500-D04B6931F575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9E487F58-2F1F-4C7F-948C-F486707F7CCA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350" name="円/楕円 25">
                    <a:extLst>
                      <a:ext uri="{FF2B5EF4-FFF2-40B4-BE49-F238E27FC236}">
                        <a16:creationId xmlns:a16="http://schemas.microsoft.com/office/drawing/2014/main" id="{9502EDC4-A791-4D70-8557-3335D938E4B0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E18D5229-0654-4975-8E2C-2BF301D7FF11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352" name="角丸四角形 331">
                      <a:extLst>
                        <a:ext uri="{FF2B5EF4-FFF2-40B4-BE49-F238E27FC236}">
                          <a16:creationId xmlns:a16="http://schemas.microsoft.com/office/drawing/2014/main" id="{2CB2B5CE-9894-4FE2-A3B9-81871DEEADF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3" name="角丸四角形 332">
                      <a:extLst>
                        <a:ext uri="{FF2B5EF4-FFF2-40B4-BE49-F238E27FC236}">
                          <a16:creationId xmlns:a16="http://schemas.microsoft.com/office/drawing/2014/main" id="{1FAAFA33-0C99-4AB5-B1A5-4A3DC863EC9C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4" name="角丸四角形 333">
                      <a:extLst>
                        <a:ext uri="{FF2B5EF4-FFF2-40B4-BE49-F238E27FC236}">
                          <a16:creationId xmlns:a16="http://schemas.microsoft.com/office/drawing/2014/main" id="{C7827B8E-C15A-47A6-948B-EE019644779E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5" name="角丸四角形 334">
                      <a:extLst>
                        <a:ext uri="{FF2B5EF4-FFF2-40B4-BE49-F238E27FC236}">
                          <a16:creationId xmlns:a16="http://schemas.microsoft.com/office/drawing/2014/main" id="{8876F16B-7F56-4ECB-8395-0C4F98C78803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338" name="角丸四角形 177">
                <a:extLst>
                  <a:ext uri="{FF2B5EF4-FFF2-40B4-BE49-F238E27FC236}">
                    <a16:creationId xmlns:a16="http://schemas.microsoft.com/office/drawing/2014/main" id="{A5D263C6-56E8-4CBE-97C3-377E5A22D2B5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502F6CD9-4E57-4B65-9472-60089D4C5B78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340" name="角丸四角形 278">
                  <a:extLst>
                    <a:ext uri="{FF2B5EF4-FFF2-40B4-BE49-F238E27FC236}">
                      <a16:creationId xmlns:a16="http://schemas.microsoft.com/office/drawing/2014/main" id="{62B8D74B-651F-4CB7-9ED7-DFE0DA59974E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ABB66D02-7A53-4F96-922F-7EA9269C3116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342" name="円/楕円 25">
                    <a:extLst>
                      <a:ext uri="{FF2B5EF4-FFF2-40B4-BE49-F238E27FC236}">
                        <a16:creationId xmlns:a16="http://schemas.microsoft.com/office/drawing/2014/main" id="{2AD3B5EE-71BF-4CBA-9076-D94ECFE5572E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22656414-DC42-4945-B38C-C1A4842B9531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344" name="角丸四角形 331">
                      <a:extLst>
                        <a:ext uri="{FF2B5EF4-FFF2-40B4-BE49-F238E27FC236}">
                          <a16:creationId xmlns:a16="http://schemas.microsoft.com/office/drawing/2014/main" id="{33B12F79-5A1F-4D19-B3F9-A5D502B56B2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45" name="角丸四角形 332">
                      <a:extLst>
                        <a:ext uri="{FF2B5EF4-FFF2-40B4-BE49-F238E27FC236}">
                          <a16:creationId xmlns:a16="http://schemas.microsoft.com/office/drawing/2014/main" id="{303409E1-4629-498D-B9D1-87D9B1E7734E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46" name="角丸四角形 333">
                      <a:extLst>
                        <a:ext uri="{FF2B5EF4-FFF2-40B4-BE49-F238E27FC236}">
                          <a16:creationId xmlns:a16="http://schemas.microsoft.com/office/drawing/2014/main" id="{28EA7482-4269-478C-9090-42DCC59FC658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47" name="角丸四角形 334">
                      <a:extLst>
                        <a:ext uri="{FF2B5EF4-FFF2-40B4-BE49-F238E27FC236}">
                          <a16:creationId xmlns:a16="http://schemas.microsoft.com/office/drawing/2014/main" id="{AD716C89-6667-4A36-B946-EB0D5BECBFB4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5A26CDD7-0F51-42B7-BBE3-9377D2D4C836}"/>
              </a:ext>
            </a:extLst>
          </p:cNvPr>
          <p:cNvGrpSpPr/>
          <p:nvPr/>
        </p:nvGrpSpPr>
        <p:grpSpPr>
          <a:xfrm>
            <a:off x="4365005" y="884093"/>
            <a:ext cx="1144087" cy="1503986"/>
            <a:chOff x="4743772" y="1643217"/>
            <a:chExt cx="1144087" cy="1503986"/>
          </a:xfrm>
        </p:grpSpPr>
        <p:sp>
          <p:nvSpPr>
            <p:cNvPr id="379" name="フリーフォーム 570">
              <a:extLst>
                <a:ext uri="{FF2B5EF4-FFF2-40B4-BE49-F238E27FC236}">
                  <a16:creationId xmlns:a16="http://schemas.microsoft.com/office/drawing/2014/main" id="{B2D2E797-FDE7-4B1B-A9B7-A8D52DBA4A95}"/>
                </a:ext>
              </a:extLst>
            </p:cNvPr>
            <p:cNvSpPr/>
            <p:nvPr/>
          </p:nvSpPr>
          <p:spPr>
            <a:xfrm>
              <a:off x="4943876" y="1643217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2E7E7AEE-EF8E-4F76-B7D2-2BFA26CECD90}"/>
                </a:ext>
              </a:extLst>
            </p:cNvPr>
            <p:cNvGrpSpPr/>
            <p:nvPr/>
          </p:nvGrpSpPr>
          <p:grpSpPr>
            <a:xfrm>
              <a:off x="4990707" y="2272541"/>
              <a:ext cx="604867" cy="696475"/>
              <a:chOff x="4990707" y="2272541"/>
              <a:chExt cx="604867" cy="696475"/>
            </a:xfrm>
          </p:grpSpPr>
          <p:sp>
            <p:nvSpPr>
              <p:cNvPr id="421" name="片側の 2 つの角を丸めた四角形 571">
                <a:extLst>
                  <a:ext uri="{FF2B5EF4-FFF2-40B4-BE49-F238E27FC236}">
                    <a16:creationId xmlns:a16="http://schemas.microsoft.com/office/drawing/2014/main" id="{797C2A2B-994B-4DF5-9530-8FDA6BB04C31}"/>
                  </a:ext>
                </a:extLst>
              </p:cNvPr>
              <p:cNvSpPr/>
              <p:nvPr/>
            </p:nvSpPr>
            <p:spPr>
              <a:xfrm rot="10800000">
                <a:off x="5221331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22" name="片側の 2 つの角を丸めた四角形 579">
                <a:extLst>
                  <a:ext uri="{FF2B5EF4-FFF2-40B4-BE49-F238E27FC236}">
                    <a16:creationId xmlns:a16="http://schemas.microsoft.com/office/drawing/2014/main" id="{BA31FE9C-D847-4DE1-9BB7-4E03461EF595}"/>
                  </a:ext>
                </a:extLst>
              </p:cNvPr>
              <p:cNvSpPr/>
              <p:nvPr/>
            </p:nvSpPr>
            <p:spPr>
              <a:xfrm>
                <a:off x="5011673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23" name="フリーフォーム 580">
                <a:extLst>
                  <a:ext uri="{FF2B5EF4-FFF2-40B4-BE49-F238E27FC236}">
                    <a16:creationId xmlns:a16="http://schemas.microsoft.com/office/drawing/2014/main" id="{2310D0E9-4379-4418-BBEF-1A3A266EBF68}"/>
                  </a:ext>
                </a:extLst>
              </p:cNvPr>
              <p:cNvSpPr/>
              <p:nvPr/>
            </p:nvSpPr>
            <p:spPr>
              <a:xfrm>
                <a:off x="4990707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24" name="直角三角形 423">
                <a:extLst>
                  <a:ext uri="{FF2B5EF4-FFF2-40B4-BE49-F238E27FC236}">
                    <a16:creationId xmlns:a16="http://schemas.microsoft.com/office/drawing/2014/main" id="{8A5866BE-319A-43AD-B25E-086E9B11BFD5}"/>
                  </a:ext>
                </a:extLst>
              </p:cNvPr>
              <p:cNvSpPr/>
              <p:nvPr/>
            </p:nvSpPr>
            <p:spPr>
              <a:xfrm rot="5400000">
                <a:off x="5127501" y="2434069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25" name="直角三角形 424">
                <a:extLst>
                  <a:ext uri="{FF2B5EF4-FFF2-40B4-BE49-F238E27FC236}">
                    <a16:creationId xmlns:a16="http://schemas.microsoft.com/office/drawing/2014/main" id="{F3F51616-57F8-469D-BE7C-18D5BA33C151}"/>
                  </a:ext>
                </a:extLst>
              </p:cNvPr>
              <p:cNvSpPr/>
              <p:nvPr/>
            </p:nvSpPr>
            <p:spPr>
              <a:xfrm rot="16200000" flipH="1">
                <a:off x="5292238" y="2434069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9C092A90-F852-4A6E-AC84-DE26493F8B64}"/>
                </a:ext>
              </a:extLst>
            </p:cNvPr>
            <p:cNvGrpSpPr/>
            <p:nvPr/>
          </p:nvGrpSpPr>
          <p:grpSpPr>
            <a:xfrm rot="900000">
              <a:off x="5020848" y="1827626"/>
              <a:ext cx="579044" cy="559543"/>
              <a:chOff x="5001800" y="1827626"/>
              <a:chExt cx="579044" cy="559543"/>
            </a:xfrm>
          </p:grpSpPr>
          <p:sp>
            <p:nvSpPr>
              <p:cNvPr id="413" name="円/楕円 238">
                <a:extLst>
                  <a:ext uri="{FF2B5EF4-FFF2-40B4-BE49-F238E27FC236}">
                    <a16:creationId xmlns:a16="http://schemas.microsoft.com/office/drawing/2014/main" id="{8A6A2F50-E873-45A2-A15E-08B37D972946}"/>
                  </a:ext>
                </a:extLst>
              </p:cNvPr>
              <p:cNvSpPr/>
              <p:nvPr/>
            </p:nvSpPr>
            <p:spPr>
              <a:xfrm>
                <a:off x="5001800" y="1879670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4" name="フリーフォーム 573">
                <a:extLst>
                  <a:ext uri="{FF2B5EF4-FFF2-40B4-BE49-F238E27FC236}">
                    <a16:creationId xmlns:a16="http://schemas.microsoft.com/office/drawing/2014/main" id="{9382FBE9-9AF6-4564-BAB9-47FE828A9220}"/>
                  </a:ext>
                </a:extLst>
              </p:cNvPr>
              <p:cNvSpPr/>
              <p:nvPr/>
            </p:nvSpPr>
            <p:spPr>
              <a:xfrm>
                <a:off x="5006313" y="1827626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5" name="角丸四角形 574">
                <a:extLst>
                  <a:ext uri="{FF2B5EF4-FFF2-40B4-BE49-F238E27FC236}">
                    <a16:creationId xmlns:a16="http://schemas.microsoft.com/office/drawing/2014/main" id="{674AB5B6-AD09-4FDD-B34B-ABDA8FA5F4D2}"/>
                  </a:ext>
                </a:extLst>
              </p:cNvPr>
              <p:cNvSpPr/>
              <p:nvPr/>
            </p:nvSpPr>
            <p:spPr>
              <a:xfrm>
                <a:off x="5071785" y="196988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6" name="円/楕円 727">
                <a:extLst>
                  <a:ext uri="{FF2B5EF4-FFF2-40B4-BE49-F238E27FC236}">
                    <a16:creationId xmlns:a16="http://schemas.microsoft.com/office/drawing/2014/main" id="{7998460F-0535-43B8-BBA2-D87424F5EBF1}"/>
                  </a:ext>
                </a:extLst>
              </p:cNvPr>
              <p:cNvSpPr/>
              <p:nvPr/>
            </p:nvSpPr>
            <p:spPr>
              <a:xfrm>
                <a:off x="5093761" y="2034985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7" name="角丸四角形 576">
                <a:extLst>
                  <a:ext uri="{FF2B5EF4-FFF2-40B4-BE49-F238E27FC236}">
                    <a16:creationId xmlns:a16="http://schemas.microsoft.com/office/drawing/2014/main" id="{D06F5F86-73D4-4DB2-8018-55C8BDD4DAE7}"/>
                  </a:ext>
                </a:extLst>
              </p:cNvPr>
              <p:cNvSpPr/>
              <p:nvPr/>
            </p:nvSpPr>
            <p:spPr>
              <a:xfrm>
                <a:off x="5409923" y="196988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8" name="円/楕円 729">
                <a:extLst>
                  <a:ext uri="{FF2B5EF4-FFF2-40B4-BE49-F238E27FC236}">
                    <a16:creationId xmlns:a16="http://schemas.microsoft.com/office/drawing/2014/main" id="{9E1F833A-6453-4774-AF05-C2F2A47D338A}"/>
                  </a:ext>
                </a:extLst>
              </p:cNvPr>
              <p:cNvSpPr/>
              <p:nvPr/>
            </p:nvSpPr>
            <p:spPr>
              <a:xfrm>
                <a:off x="5431899" y="2034985"/>
                <a:ext cx="75108" cy="7510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9" name="月 418">
                <a:extLst>
                  <a:ext uri="{FF2B5EF4-FFF2-40B4-BE49-F238E27FC236}">
                    <a16:creationId xmlns:a16="http://schemas.microsoft.com/office/drawing/2014/main" id="{98EE9AF6-5708-46AB-9DC9-902E64D3C06D}"/>
                  </a:ext>
                </a:extLst>
              </p:cNvPr>
              <p:cNvSpPr/>
              <p:nvPr/>
            </p:nvSpPr>
            <p:spPr>
              <a:xfrm rot="16200000">
                <a:off x="5281480" y="2165261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20" name="円/楕円 4">
                <a:extLst>
                  <a:ext uri="{FF2B5EF4-FFF2-40B4-BE49-F238E27FC236}">
                    <a16:creationId xmlns:a16="http://schemas.microsoft.com/office/drawing/2014/main" id="{F6A84F4D-F477-448C-832F-AD3E60DE52D9}"/>
                  </a:ext>
                </a:extLst>
              </p:cNvPr>
              <p:cNvSpPr/>
              <p:nvPr/>
            </p:nvSpPr>
            <p:spPr>
              <a:xfrm flipV="1">
                <a:off x="5211283" y="2270473"/>
                <a:ext cx="148210" cy="53765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70CBBA14-6188-48CA-9C54-7F7A1218FCAF}"/>
                </a:ext>
              </a:extLst>
            </p:cNvPr>
            <p:cNvGrpSpPr/>
            <p:nvPr/>
          </p:nvGrpSpPr>
          <p:grpSpPr>
            <a:xfrm rot="2993796">
              <a:off x="5452348" y="2078948"/>
              <a:ext cx="105789" cy="450556"/>
              <a:chOff x="5369264" y="1434420"/>
              <a:chExt cx="172441" cy="734430"/>
            </a:xfrm>
          </p:grpSpPr>
          <p:sp>
            <p:nvSpPr>
              <p:cNvPr id="409" name="四角形: 角を丸くする 408">
                <a:extLst>
                  <a:ext uri="{FF2B5EF4-FFF2-40B4-BE49-F238E27FC236}">
                    <a16:creationId xmlns:a16="http://schemas.microsoft.com/office/drawing/2014/main" id="{437452A4-7ED8-4935-BA72-DC6C0E3B7170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0" name="四角形: 角を丸くする 409">
                <a:extLst>
                  <a:ext uri="{FF2B5EF4-FFF2-40B4-BE49-F238E27FC236}">
                    <a16:creationId xmlns:a16="http://schemas.microsoft.com/office/drawing/2014/main" id="{91EA6936-406F-4996-9D0B-291A8393E142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4C9CF752-79A1-43EC-A1B2-DC578F933020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F72CFCB9-7C80-4F89-9BB2-DA67E9C6A629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7C634EDC-B745-43AC-98C7-2530EE49E650}"/>
                </a:ext>
              </a:extLst>
            </p:cNvPr>
            <p:cNvGrpSpPr/>
            <p:nvPr/>
          </p:nvGrpSpPr>
          <p:grpSpPr>
            <a:xfrm>
              <a:off x="4743772" y="2638156"/>
              <a:ext cx="1144087" cy="509047"/>
              <a:chOff x="402639" y="913133"/>
              <a:chExt cx="1144087" cy="509047"/>
            </a:xfrm>
          </p:grpSpPr>
          <p:sp>
            <p:nvSpPr>
              <p:cNvPr id="384" name="角丸四角形 177">
                <a:extLst>
                  <a:ext uri="{FF2B5EF4-FFF2-40B4-BE49-F238E27FC236}">
                    <a16:creationId xmlns:a16="http://schemas.microsoft.com/office/drawing/2014/main" id="{2D46333C-E2A8-4FFE-9758-2117FCAE53C4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00B4A548-7D59-4E1C-BE74-D8FC0B95F6BE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CFD8E7D8-2662-41EE-A89E-BE6164FAB7C7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BFBE43E8-9395-417D-A01F-72C1CDACEE23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8A010336-28BD-4A3F-949B-A966408EC329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D0DEC9E2-D7AC-4148-BA94-08B68EC68FCA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8F203675-EFB8-4AD3-8EB5-5022C5765E5F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397" name="角丸四角形 278">
                  <a:extLst>
                    <a:ext uri="{FF2B5EF4-FFF2-40B4-BE49-F238E27FC236}">
                      <a16:creationId xmlns:a16="http://schemas.microsoft.com/office/drawing/2014/main" id="{6812C995-C6B4-4A57-B3F0-3C7D9A14E574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98" name="グループ化 397">
                  <a:extLst>
                    <a:ext uri="{FF2B5EF4-FFF2-40B4-BE49-F238E27FC236}">
                      <a16:creationId xmlns:a16="http://schemas.microsoft.com/office/drawing/2014/main" id="{73903754-5FBB-467C-921A-8E3DE87C98C0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399" name="円/楕円 25">
                    <a:extLst>
                      <a:ext uri="{FF2B5EF4-FFF2-40B4-BE49-F238E27FC236}">
                        <a16:creationId xmlns:a16="http://schemas.microsoft.com/office/drawing/2014/main" id="{FDD9651F-0963-44ED-8E19-D6600B386199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00" name="グループ化 399">
                    <a:extLst>
                      <a:ext uri="{FF2B5EF4-FFF2-40B4-BE49-F238E27FC236}">
                        <a16:creationId xmlns:a16="http://schemas.microsoft.com/office/drawing/2014/main" id="{5B640CFD-C613-4B03-8ACE-74E4874FEFDD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401" name="角丸四角形 331">
                      <a:extLst>
                        <a:ext uri="{FF2B5EF4-FFF2-40B4-BE49-F238E27FC236}">
                          <a16:creationId xmlns:a16="http://schemas.microsoft.com/office/drawing/2014/main" id="{BB0E3E54-0C02-45A0-A16F-75BA475E7AE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2" name="角丸四角形 332">
                      <a:extLst>
                        <a:ext uri="{FF2B5EF4-FFF2-40B4-BE49-F238E27FC236}">
                          <a16:creationId xmlns:a16="http://schemas.microsoft.com/office/drawing/2014/main" id="{7B06EEB0-7C1B-4AB1-9B46-639D60FE45B8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3" name="角丸四角形 333">
                      <a:extLst>
                        <a:ext uri="{FF2B5EF4-FFF2-40B4-BE49-F238E27FC236}">
                          <a16:creationId xmlns:a16="http://schemas.microsoft.com/office/drawing/2014/main" id="{DA1ED50F-C56E-4B65-B602-1DE7C6D71DA1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4" name="角丸四角形 334">
                      <a:extLst>
                        <a:ext uri="{FF2B5EF4-FFF2-40B4-BE49-F238E27FC236}">
                          <a16:creationId xmlns:a16="http://schemas.microsoft.com/office/drawing/2014/main" id="{D54077CD-32C6-4873-B6FE-4B6A0528CF7F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387" name="角丸四角形 177">
                <a:extLst>
                  <a:ext uri="{FF2B5EF4-FFF2-40B4-BE49-F238E27FC236}">
                    <a16:creationId xmlns:a16="http://schemas.microsoft.com/office/drawing/2014/main" id="{0DE3427E-EED1-4193-A12A-4E45338CFCC6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A7BDBD67-4FCE-402E-9276-7E65DC5CF03D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389" name="角丸四角形 278">
                  <a:extLst>
                    <a:ext uri="{FF2B5EF4-FFF2-40B4-BE49-F238E27FC236}">
                      <a16:creationId xmlns:a16="http://schemas.microsoft.com/office/drawing/2014/main" id="{0D06D2F3-D1B7-4659-A26E-B50011B1B845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72153E94-33F0-4A24-BAB8-E41930192B61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391" name="円/楕円 25">
                    <a:extLst>
                      <a:ext uri="{FF2B5EF4-FFF2-40B4-BE49-F238E27FC236}">
                        <a16:creationId xmlns:a16="http://schemas.microsoft.com/office/drawing/2014/main" id="{431E18EE-0171-4605-AF26-23D8E6668B44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92" name="グループ化 391">
                    <a:extLst>
                      <a:ext uri="{FF2B5EF4-FFF2-40B4-BE49-F238E27FC236}">
                        <a16:creationId xmlns:a16="http://schemas.microsoft.com/office/drawing/2014/main" id="{219AF8DD-04DB-4A8D-A952-2BEFF2E99828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393" name="角丸四角形 331">
                      <a:extLst>
                        <a:ext uri="{FF2B5EF4-FFF2-40B4-BE49-F238E27FC236}">
                          <a16:creationId xmlns:a16="http://schemas.microsoft.com/office/drawing/2014/main" id="{49C99188-5DF3-4BD5-BFED-AD76F6619E4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94" name="角丸四角形 332">
                      <a:extLst>
                        <a:ext uri="{FF2B5EF4-FFF2-40B4-BE49-F238E27FC236}">
                          <a16:creationId xmlns:a16="http://schemas.microsoft.com/office/drawing/2014/main" id="{A2415B48-260B-4806-BDED-464310278D29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95" name="角丸四角形 333">
                      <a:extLst>
                        <a:ext uri="{FF2B5EF4-FFF2-40B4-BE49-F238E27FC236}">
                          <a16:creationId xmlns:a16="http://schemas.microsoft.com/office/drawing/2014/main" id="{8FDDD94B-55B4-4B94-A4BA-E061CC5122EC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96" name="角丸四角形 334">
                      <a:extLst>
                        <a:ext uri="{FF2B5EF4-FFF2-40B4-BE49-F238E27FC236}">
                          <a16:creationId xmlns:a16="http://schemas.microsoft.com/office/drawing/2014/main" id="{7D3BFB5E-33C2-4BD3-A49B-3D64AD9BF028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2DA0D33B-CA9B-4535-9E93-64DCA189383C}"/>
              </a:ext>
            </a:extLst>
          </p:cNvPr>
          <p:cNvGrpSpPr/>
          <p:nvPr/>
        </p:nvGrpSpPr>
        <p:grpSpPr>
          <a:xfrm>
            <a:off x="6245408" y="896579"/>
            <a:ext cx="1144087" cy="1491500"/>
            <a:chOff x="5710559" y="1655703"/>
            <a:chExt cx="1144087" cy="1491500"/>
          </a:xfrm>
        </p:grpSpPr>
        <p:sp>
          <p:nvSpPr>
            <p:cNvPr id="427" name="円/楕円 585">
              <a:extLst>
                <a:ext uri="{FF2B5EF4-FFF2-40B4-BE49-F238E27FC236}">
                  <a16:creationId xmlns:a16="http://schemas.microsoft.com/office/drawing/2014/main" id="{367707C3-967F-4BE4-82F6-9D17313C0856}"/>
                </a:ext>
              </a:extLst>
            </p:cNvPr>
            <p:cNvSpPr/>
            <p:nvPr/>
          </p:nvSpPr>
          <p:spPr>
            <a:xfrm>
              <a:off x="5960125" y="1793159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2A959795-9D97-4C10-946D-C19B6045CCCE}"/>
                </a:ext>
              </a:extLst>
            </p:cNvPr>
            <p:cNvGrpSpPr/>
            <p:nvPr/>
          </p:nvGrpSpPr>
          <p:grpSpPr>
            <a:xfrm>
              <a:off x="5957333" y="1982959"/>
              <a:ext cx="639790" cy="572429"/>
              <a:chOff x="5943044" y="1982959"/>
              <a:chExt cx="639790" cy="572429"/>
            </a:xfrm>
          </p:grpSpPr>
          <p:sp>
            <p:nvSpPr>
              <p:cNvPr id="481" name="月 480">
                <a:extLst>
                  <a:ext uri="{FF2B5EF4-FFF2-40B4-BE49-F238E27FC236}">
                    <a16:creationId xmlns:a16="http://schemas.microsoft.com/office/drawing/2014/main" id="{3ECE011E-D8C0-4C4D-AD52-FCF901983EDE}"/>
                  </a:ext>
                </a:extLst>
              </p:cNvPr>
              <p:cNvSpPr/>
              <p:nvPr/>
            </p:nvSpPr>
            <p:spPr>
              <a:xfrm rot="900000" flipH="1">
                <a:off x="5943044" y="198295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2" name="月 481">
                <a:extLst>
                  <a:ext uri="{FF2B5EF4-FFF2-40B4-BE49-F238E27FC236}">
                    <a16:creationId xmlns:a16="http://schemas.microsoft.com/office/drawing/2014/main" id="{F0B8877B-5EB7-4E0E-AE40-B9E72FAE88F8}"/>
                  </a:ext>
                </a:extLst>
              </p:cNvPr>
              <p:cNvSpPr/>
              <p:nvPr/>
            </p:nvSpPr>
            <p:spPr>
              <a:xfrm rot="709480" flipH="1">
                <a:off x="5979940" y="199284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64DA5D3E-D525-41BB-B095-21210C6ABDD6}"/>
                  </a:ext>
                </a:extLst>
              </p:cNvPr>
              <p:cNvSpPr/>
              <p:nvPr/>
            </p:nvSpPr>
            <p:spPr>
              <a:xfrm rot="462998" flipH="1">
                <a:off x="6014350" y="200206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4" name="月 483">
                <a:extLst>
                  <a:ext uri="{FF2B5EF4-FFF2-40B4-BE49-F238E27FC236}">
                    <a16:creationId xmlns:a16="http://schemas.microsoft.com/office/drawing/2014/main" id="{E48AE156-F9B7-4DDF-9783-B7B225F9223C}"/>
                  </a:ext>
                </a:extLst>
              </p:cNvPr>
              <p:cNvSpPr/>
              <p:nvPr/>
            </p:nvSpPr>
            <p:spPr>
              <a:xfrm rot="500641" flipH="1">
                <a:off x="6054142" y="202860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5" name="月 484">
                <a:extLst>
                  <a:ext uri="{FF2B5EF4-FFF2-40B4-BE49-F238E27FC236}">
                    <a16:creationId xmlns:a16="http://schemas.microsoft.com/office/drawing/2014/main" id="{F4F0A3B6-18F4-4C18-9E79-A1E725276170}"/>
                  </a:ext>
                </a:extLst>
              </p:cNvPr>
              <p:cNvSpPr/>
              <p:nvPr/>
            </p:nvSpPr>
            <p:spPr>
              <a:xfrm rot="310121" flipH="1">
                <a:off x="6091935" y="203414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6" name="月 485">
                <a:extLst>
                  <a:ext uri="{FF2B5EF4-FFF2-40B4-BE49-F238E27FC236}">
                    <a16:creationId xmlns:a16="http://schemas.microsoft.com/office/drawing/2014/main" id="{58181B0C-5ACD-4C11-93FA-ADA17096D6D1}"/>
                  </a:ext>
                </a:extLst>
              </p:cNvPr>
              <p:cNvSpPr/>
              <p:nvPr/>
            </p:nvSpPr>
            <p:spPr>
              <a:xfrm rot="63639" flipH="1">
                <a:off x="6127182" y="20393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DECE0B71-A1D0-4EA1-8FC9-046268FAA30E}"/>
                  </a:ext>
                </a:extLst>
              </p:cNvPr>
              <p:cNvSpPr/>
              <p:nvPr/>
            </p:nvSpPr>
            <p:spPr>
              <a:xfrm rot="20700000">
                <a:off x="6448623" y="198295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B0B5DD2A-DE34-49C3-8D16-1DDAC21909D6}"/>
                  </a:ext>
                </a:extLst>
              </p:cNvPr>
              <p:cNvSpPr/>
              <p:nvPr/>
            </p:nvSpPr>
            <p:spPr>
              <a:xfrm rot="20890520">
                <a:off x="6411727" y="199284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9" name="月 488">
                <a:extLst>
                  <a:ext uri="{FF2B5EF4-FFF2-40B4-BE49-F238E27FC236}">
                    <a16:creationId xmlns:a16="http://schemas.microsoft.com/office/drawing/2014/main" id="{EDC6C069-6369-4AC2-B1D5-AFB6DF2B64D4}"/>
                  </a:ext>
                </a:extLst>
              </p:cNvPr>
              <p:cNvSpPr/>
              <p:nvPr/>
            </p:nvSpPr>
            <p:spPr>
              <a:xfrm rot="21137002">
                <a:off x="6377317" y="200206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0" name="月 489">
                <a:extLst>
                  <a:ext uri="{FF2B5EF4-FFF2-40B4-BE49-F238E27FC236}">
                    <a16:creationId xmlns:a16="http://schemas.microsoft.com/office/drawing/2014/main" id="{B873D62F-B9EA-4D04-B12F-0E981636C706}"/>
                  </a:ext>
                </a:extLst>
              </p:cNvPr>
              <p:cNvSpPr/>
              <p:nvPr/>
            </p:nvSpPr>
            <p:spPr>
              <a:xfrm rot="21099359">
                <a:off x="6337525" y="202860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1" name="月 490">
                <a:extLst>
                  <a:ext uri="{FF2B5EF4-FFF2-40B4-BE49-F238E27FC236}">
                    <a16:creationId xmlns:a16="http://schemas.microsoft.com/office/drawing/2014/main" id="{E6931B7F-C94B-4984-B647-BC1F3663EBBF}"/>
                  </a:ext>
                </a:extLst>
              </p:cNvPr>
              <p:cNvSpPr/>
              <p:nvPr/>
            </p:nvSpPr>
            <p:spPr>
              <a:xfrm rot="21289879">
                <a:off x="6299732" y="203414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2" name="月 491">
                <a:extLst>
                  <a:ext uri="{FF2B5EF4-FFF2-40B4-BE49-F238E27FC236}">
                    <a16:creationId xmlns:a16="http://schemas.microsoft.com/office/drawing/2014/main" id="{F8AD3BC9-B1B2-4EBB-8017-B1BE1C1D8B0E}"/>
                  </a:ext>
                </a:extLst>
              </p:cNvPr>
              <p:cNvSpPr/>
              <p:nvPr/>
            </p:nvSpPr>
            <p:spPr>
              <a:xfrm rot="21536361">
                <a:off x="6264485" y="20393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161F6D51-DDE1-4578-ADDC-E0767D73B45B}"/>
                </a:ext>
              </a:extLst>
            </p:cNvPr>
            <p:cNvGrpSpPr/>
            <p:nvPr/>
          </p:nvGrpSpPr>
          <p:grpSpPr>
            <a:xfrm>
              <a:off x="5957722" y="2272541"/>
              <a:ext cx="604867" cy="696475"/>
              <a:chOff x="5957722" y="2272541"/>
              <a:chExt cx="604867" cy="696475"/>
            </a:xfrm>
          </p:grpSpPr>
          <p:sp>
            <p:nvSpPr>
              <p:cNvPr id="476" name="片側の 2 つの角を丸めた四角形 601">
                <a:extLst>
                  <a:ext uri="{FF2B5EF4-FFF2-40B4-BE49-F238E27FC236}">
                    <a16:creationId xmlns:a16="http://schemas.microsoft.com/office/drawing/2014/main" id="{4FDE3F14-D0F4-4149-8325-F6CD6106CB6F}"/>
                  </a:ext>
                </a:extLst>
              </p:cNvPr>
              <p:cNvSpPr/>
              <p:nvPr/>
            </p:nvSpPr>
            <p:spPr>
              <a:xfrm rot="10800000">
                <a:off x="6189253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7" name="片側の 2 つの角を丸めた四角形 604">
                <a:extLst>
                  <a:ext uri="{FF2B5EF4-FFF2-40B4-BE49-F238E27FC236}">
                    <a16:creationId xmlns:a16="http://schemas.microsoft.com/office/drawing/2014/main" id="{E2DF3C2F-1CAE-4A64-B655-6FAFFF2AA8F1}"/>
                  </a:ext>
                </a:extLst>
              </p:cNvPr>
              <p:cNvSpPr/>
              <p:nvPr/>
            </p:nvSpPr>
            <p:spPr>
              <a:xfrm>
                <a:off x="5978688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8" name="フリーフォーム 605">
                <a:extLst>
                  <a:ext uri="{FF2B5EF4-FFF2-40B4-BE49-F238E27FC236}">
                    <a16:creationId xmlns:a16="http://schemas.microsoft.com/office/drawing/2014/main" id="{8A70054F-EC78-43D3-A553-D132FBB6BA69}"/>
                  </a:ext>
                </a:extLst>
              </p:cNvPr>
              <p:cNvSpPr/>
              <p:nvPr/>
            </p:nvSpPr>
            <p:spPr>
              <a:xfrm>
                <a:off x="5957722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9" name="直角三角形 478">
                <a:extLst>
                  <a:ext uri="{FF2B5EF4-FFF2-40B4-BE49-F238E27FC236}">
                    <a16:creationId xmlns:a16="http://schemas.microsoft.com/office/drawing/2014/main" id="{B01A4321-5CCE-4B64-B904-1B7AA50A45ED}"/>
                  </a:ext>
                </a:extLst>
              </p:cNvPr>
              <p:cNvSpPr/>
              <p:nvPr/>
            </p:nvSpPr>
            <p:spPr>
              <a:xfrm rot="5400000">
                <a:off x="6094516" y="2434069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80" name="直角三角形 479">
                <a:extLst>
                  <a:ext uri="{FF2B5EF4-FFF2-40B4-BE49-F238E27FC236}">
                    <a16:creationId xmlns:a16="http://schemas.microsoft.com/office/drawing/2014/main" id="{CD8076DB-D122-4A06-B2FF-B2F6055B7D02}"/>
                  </a:ext>
                </a:extLst>
              </p:cNvPr>
              <p:cNvSpPr/>
              <p:nvPr/>
            </p:nvSpPr>
            <p:spPr>
              <a:xfrm rot="16200000" flipH="1">
                <a:off x="6259253" y="2434069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BDD628F4-A6AF-4EF4-BEF7-0A11997C3A1A}"/>
                </a:ext>
              </a:extLst>
            </p:cNvPr>
            <p:cNvGrpSpPr/>
            <p:nvPr/>
          </p:nvGrpSpPr>
          <p:grpSpPr>
            <a:xfrm rot="900000">
              <a:off x="5918491" y="1655703"/>
              <a:ext cx="719603" cy="731466"/>
              <a:chOff x="5899443" y="1655703"/>
              <a:chExt cx="719603" cy="731466"/>
            </a:xfrm>
          </p:grpSpPr>
          <p:sp>
            <p:nvSpPr>
              <p:cNvPr id="462" name="円/楕円 689">
                <a:extLst>
                  <a:ext uri="{FF2B5EF4-FFF2-40B4-BE49-F238E27FC236}">
                    <a16:creationId xmlns:a16="http://schemas.microsoft.com/office/drawing/2014/main" id="{F4C763DA-9814-40BF-9F47-2F72819CD7BC}"/>
                  </a:ext>
                </a:extLst>
              </p:cNvPr>
              <p:cNvSpPr/>
              <p:nvPr/>
            </p:nvSpPr>
            <p:spPr>
              <a:xfrm rot="20700000">
                <a:off x="5899443" y="198886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3" name="円/楕円 690">
                <a:extLst>
                  <a:ext uri="{FF2B5EF4-FFF2-40B4-BE49-F238E27FC236}">
                    <a16:creationId xmlns:a16="http://schemas.microsoft.com/office/drawing/2014/main" id="{E191B433-2925-4D5E-8D72-0885C0C5C37F}"/>
                  </a:ext>
                </a:extLst>
              </p:cNvPr>
              <p:cNvSpPr/>
              <p:nvPr/>
            </p:nvSpPr>
            <p:spPr>
              <a:xfrm rot="900000" flipH="1">
                <a:off x="6444111" y="198886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4" name="円/楕円 588">
                <a:extLst>
                  <a:ext uri="{FF2B5EF4-FFF2-40B4-BE49-F238E27FC236}">
                    <a16:creationId xmlns:a16="http://schemas.microsoft.com/office/drawing/2014/main" id="{F49595D0-CB4D-4588-B029-FD597231FC2C}"/>
                  </a:ext>
                </a:extLst>
              </p:cNvPr>
              <p:cNvSpPr/>
              <p:nvPr/>
            </p:nvSpPr>
            <p:spPr>
              <a:xfrm>
                <a:off x="5928487" y="1655703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5" name="円/楕円 691">
                <a:extLst>
                  <a:ext uri="{FF2B5EF4-FFF2-40B4-BE49-F238E27FC236}">
                    <a16:creationId xmlns:a16="http://schemas.microsoft.com/office/drawing/2014/main" id="{06A89262-D4A3-4FCD-9FA7-611A02C581CE}"/>
                  </a:ext>
                </a:extLst>
              </p:cNvPr>
              <p:cNvSpPr/>
              <p:nvPr/>
            </p:nvSpPr>
            <p:spPr>
              <a:xfrm>
                <a:off x="5969722" y="1735301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6" name="円/楕円 632">
                <a:extLst>
                  <a:ext uri="{FF2B5EF4-FFF2-40B4-BE49-F238E27FC236}">
                    <a16:creationId xmlns:a16="http://schemas.microsoft.com/office/drawing/2014/main" id="{2A349384-820D-4DA5-953F-0780475DD306}"/>
                  </a:ext>
                </a:extLst>
              </p:cNvPr>
              <p:cNvSpPr/>
              <p:nvPr/>
            </p:nvSpPr>
            <p:spPr>
              <a:xfrm>
                <a:off x="6214870" y="2187788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7" name="円/楕円 608">
                <a:extLst>
                  <a:ext uri="{FF2B5EF4-FFF2-40B4-BE49-F238E27FC236}">
                    <a16:creationId xmlns:a16="http://schemas.microsoft.com/office/drawing/2014/main" id="{044F5828-2BA0-456B-A8CE-577B83D933F5}"/>
                  </a:ext>
                </a:extLst>
              </p:cNvPr>
              <p:cNvSpPr/>
              <p:nvPr/>
            </p:nvSpPr>
            <p:spPr>
              <a:xfrm>
                <a:off x="6039681" y="1960307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8" name="円/楕円 609">
                <a:extLst>
                  <a:ext uri="{FF2B5EF4-FFF2-40B4-BE49-F238E27FC236}">
                    <a16:creationId xmlns:a16="http://schemas.microsoft.com/office/drawing/2014/main" id="{23A7C210-4747-4FA8-8BB7-3E4B40FA6631}"/>
                  </a:ext>
                </a:extLst>
              </p:cNvPr>
              <p:cNvSpPr/>
              <p:nvPr/>
            </p:nvSpPr>
            <p:spPr>
              <a:xfrm>
                <a:off x="6060442" y="2025261"/>
                <a:ext cx="94621" cy="9736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9" name="フリーフォーム 610">
                <a:extLst>
                  <a:ext uri="{FF2B5EF4-FFF2-40B4-BE49-F238E27FC236}">
                    <a16:creationId xmlns:a16="http://schemas.microsoft.com/office/drawing/2014/main" id="{765D9181-EA6A-4B08-B03D-64EFDB520161}"/>
                  </a:ext>
                </a:extLst>
              </p:cNvPr>
              <p:cNvSpPr/>
              <p:nvPr/>
            </p:nvSpPr>
            <p:spPr>
              <a:xfrm>
                <a:off x="6044355" y="1945794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0" name="円/楕円 614">
                <a:extLst>
                  <a:ext uri="{FF2B5EF4-FFF2-40B4-BE49-F238E27FC236}">
                    <a16:creationId xmlns:a16="http://schemas.microsoft.com/office/drawing/2014/main" id="{296C72EB-4995-4D6F-842C-27C9B16C1099}"/>
                  </a:ext>
                </a:extLst>
              </p:cNvPr>
              <p:cNvSpPr/>
              <p:nvPr/>
            </p:nvSpPr>
            <p:spPr>
              <a:xfrm flipH="1">
                <a:off x="6334372" y="1960307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1" name="円/楕円 615">
                <a:extLst>
                  <a:ext uri="{FF2B5EF4-FFF2-40B4-BE49-F238E27FC236}">
                    <a16:creationId xmlns:a16="http://schemas.microsoft.com/office/drawing/2014/main" id="{D8F1B7ED-E976-40B8-BC94-52B1431A99E9}"/>
                  </a:ext>
                </a:extLst>
              </p:cNvPr>
              <p:cNvSpPr/>
              <p:nvPr/>
            </p:nvSpPr>
            <p:spPr>
              <a:xfrm flipH="1">
                <a:off x="6355132" y="2025261"/>
                <a:ext cx="94621" cy="97363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2" name="フリーフォーム 616">
                <a:extLst>
                  <a:ext uri="{FF2B5EF4-FFF2-40B4-BE49-F238E27FC236}">
                    <a16:creationId xmlns:a16="http://schemas.microsoft.com/office/drawing/2014/main" id="{A504BB41-28CA-4AA3-8C56-91A92395B217}"/>
                  </a:ext>
                </a:extLst>
              </p:cNvPr>
              <p:cNvSpPr/>
              <p:nvPr/>
            </p:nvSpPr>
            <p:spPr>
              <a:xfrm flipH="1">
                <a:off x="6339045" y="1945794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3" name="月 316">
                <a:extLst>
                  <a:ext uri="{FF2B5EF4-FFF2-40B4-BE49-F238E27FC236}">
                    <a16:creationId xmlns:a16="http://schemas.microsoft.com/office/drawing/2014/main" id="{BA47A996-D53B-42AB-A6B9-12DC6CAD61BD}"/>
                  </a:ext>
                </a:extLst>
              </p:cNvPr>
              <p:cNvSpPr/>
              <p:nvPr/>
            </p:nvSpPr>
            <p:spPr>
              <a:xfrm rot="16200000">
                <a:off x="6077818" y="184433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4" name="月 316">
                <a:extLst>
                  <a:ext uri="{FF2B5EF4-FFF2-40B4-BE49-F238E27FC236}">
                    <a16:creationId xmlns:a16="http://schemas.microsoft.com/office/drawing/2014/main" id="{C0A0FC1A-7881-47F4-9748-821C8EF7161C}"/>
                  </a:ext>
                </a:extLst>
              </p:cNvPr>
              <p:cNvSpPr/>
              <p:nvPr/>
            </p:nvSpPr>
            <p:spPr>
              <a:xfrm rot="16200000">
                <a:off x="6384999" y="184433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5" name="円/楕円 4">
                <a:extLst>
                  <a:ext uri="{FF2B5EF4-FFF2-40B4-BE49-F238E27FC236}">
                    <a16:creationId xmlns:a16="http://schemas.microsoft.com/office/drawing/2014/main" id="{9D49EA9C-8832-4CAC-A4F2-D916B2AFF819}"/>
                  </a:ext>
                </a:extLst>
              </p:cNvPr>
              <p:cNvSpPr/>
              <p:nvPr/>
            </p:nvSpPr>
            <p:spPr>
              <a:xfrm rot="10800000">
                <a:off x="6185139" y="226565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7D1CB3FF-3BAC-465B-9337-6FC209C72FDB}"/>
                </a:ext>
              </a:extLst>
            </p:cNvPr>
            <p:cNvGrpSpPr/>
            <p:nvPr/>
          </p:nvGrpSpPr>
          <p:grpSpPr>
            <a:xfrm rot="2993796">
              <a:off x="6390479" y="2078948"/>
              <a:ext cx="105789" cy="450556"/>
              <a:chOff x="5369264" y="1434420"/>
              <a:chExt cx="172441" cy="734430"/>
            </a:xfrm>
          </p:grpSpPr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566A7285-A123-444F-AA1D-D7A353F22F42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50CD5B6C-2F20-4FBF-8848-5CD6AAB2CEE2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A513E840-B028-401C-AB29-344531447E14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AB5D827A-28A7-4A43-B07B-C1CBA69EDDE0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F4E32869-C542-4456-9228-002744BA31F9}"/>
                </a:ext>
              </a:extLst>
            </p:cNvPr>
            <p:cNvGrpSpPr/>
            <p:nvPr/>
          </p:nvGrpSpPr>
          <p:grpSpPr>
            <a:xfrm>
              <a:off x="5710559" y="2638156"/>
              <a:ext cx="1144087" cy="509047"/>
              <a:chOff x="402639" y="913133"/>
              <a:chExt cx="1144087" cy="509047"/>
            </a:xfrm>
          </p:grpSpPr>
          <p:sp>
            <p:nvSpPr>
              <p:cNvPr id="433" name="角丸四角形 177">
                <a:extLst>
                  <a:ext uri="{FF2B5EF4-FFF2-40B4-BE49-F238E27FC236}">
                    <a16:creationId xmlns:a16="http://schemas.microsoft.com/office/drawing/2014/main" id="{E6385F41-6D96-46CC-AD9B-B80FD5F960B3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FF9F7E9A-6140-4D05-ABE1-F250171AA692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35B33D14-E344-4529-9858-A29A0756CD41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D23D8A77-FF1B-4FA3-89A7-1E186A4E812C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3CB4FE10-4C7D-4C09-A4E9-E50967EAF36E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B60D234F-749D-430A-9FB9-FBFBC905EABA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36380714-8D2D-4642-A07E-9F985448A22C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446" name="角丸四角形 278">
                  <a:extLst>
                    <a:ext uri="{FF2B5EF4-FFF2-40B4-BE49-F238E27FC236}">
                      <a16:creationId xmlns:a16="http://schemas.microsoft.com/office/drawing/2014/main" id="{C3BC576B-1DEB-49A5-9C13-662104B4CD50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AF7AC04E-C239-45E2-9F4F-0B2D53EA124B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448" name="円/楕円 25">
                    <a:extLst>
                      <a:ext uri="{FF2B5EF4-FFF2-40B4-BE49-F238E27FC236}">
                        <a16:creationId xmlns:a16="http://schemas.microsoft.com/office/drawing/2014/main" id="{B4718386-97B6-45A3-AA7A-37459FB8E281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B8EB8868-0398-4799-A3C6-D33867911AF4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450" name="角丸四角形 331">
                      <a:extLst>
                        <a:ext uri="{FF2B5EF4-FFF2-40B4-BE49-F238E27FC236}">
                          <a16:creationId xmlns:a16="http://schemas.microsoft.com/office/drawing/2014/main" id="{32BD40B2-34DE-4577-922E-21A15B1754C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1" name="角丸四角形 332">
                      <a:extLst>
                        <a:ext uri="{FF2B5EF4-FFF2-40B4-BE49-F238E27FC236}">
                          <a16:creationId xmlns:a16="http://schemas.microsoft.com/office/drawing/2014/main" id="{CBD8C992-DAB6-4C26-A90F-0BD6B66A0679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2" name="角丸四角形 333">
                      <a:extLst>
                        <a:ext uri="{FF2B5EF4-FFF2-40B4-BE49-F238E27FC236}">
                          <a16:creationId xmlns:a16="http://schemas.microsoft.com/office/drawing/2014/main" id="{2A761705-B7C9-44CE-95BC-76491CF6FAB0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3" name="角丸四角形 334">
                      <a:extLst>
                        <a:ext uri="{FF2B5EF4-FFF2-40B4-BE49-F238E27FC236}">
                          <a16:creationId xmlns:a16="http://schemas.microsoft.com/office/drawing/2014/main" id="{50C7FD17-5689-4A47-A1BC-226A29FED859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436" name="角丸四角形 177">
                <a:extLst>
                  <a:ext uri="{FF2B5EF4-FFF2-40B4-BE49-F238E27FC236}">
                    <a16:creationId xmlns:a16="http://schemas.microsoft.com/office/drawing/2014/main" id="{97B23210-460C-4D4A-81DC-D03D0107E6AF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B051B4B7-9246-431D-B6F0-D69F8B8F3847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438" name="角丸四角形 278">
                  <a:extLst>
                    <a:ext uri="{FF2B5EF4-FFF2-40B4-BE49-F238E27FC236}">
                      <a16:creationId xmlns:a16="http://schemas.microsoft.com/office/drawing/2014/main" id="{4D074460-10E8-4915-84A5-8461335BAA44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BA0C3477-A116-4264-8D8E-799D28A6936A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440" name="円/楕円 25">
                    <a:extLst>
                      <a:ext uri="{FF2B5EF4-FFF2-40B4-BE49-F238E27FC236}">
                        <a16:creationId xmlns:a16="http://schemas.microsoft.com/office/drawing/2014/main" id="{6F69D5B7-5030-4A6B-B423-E6B5A0E57B95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41" name="グループ化 440">
                    <a:extLst>
                      <a:ext uri="{FF2B5EF4-FFF2-40B4-BE49-F238E27FC236}">
                        <a16:creationId xmlns:a16="http://schemas.microsoft.com/office/drawing/2014/main" id="{F122D449-D653-48F8-A51A-5D79E5CDE13B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442" name="角丸四角形 331">
                      <a:extLst>
                        <a:ext uri="{FF2B5EF4-FFF2-40B4-BE49-F238E27FC236}">
                          <a16:creationId xmlns:a16="http://schemas.microsoft.com/office/drawing/2014/main" id="{4B708187-EE32-44A3-91FB-4779E80D7EF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3" name="角丸四角形 332">
                      <a:extLst>
                        <a:ext uri="{FF2B5EF4-FFF2-40B4-BE49-F238E27FC236}">
                          <a16:creationId xmlns:a16="http://schemas.microsoft.com/office/drawing/2014/main" id="{28938DC5-BFB6-47EB-BD93-A04D6F38D0EF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4" name="角丸四角形 333">
                      <a:extLst>
                        <a:ext uri="{FF2B5EF4-FFF2-40B4-BE49-F238E27FC236}">
                          <a16:creationId xmlns:a16="http://schemas.microsoft.com/office/drawing/2014/main" id="{B93D5B7B-1960-42BC-B460-031D8E63E056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5" name="角丸四角形 334">
                      <a:extLst>
                        <a:ext uri="{FF2B5EF4-FFF2-40B4-BE49-F238E27FC236}">
                          <a16:creationId xmlns:a16="http://schemas.microsoft.com/office/drawing/2014/main" id="{64337036-1A1B-490B-93AE-BDF69D5D388A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FDE7D6E2-D28A-4B84-AD7B-403012B692B2}"/>
              </a:ext>
            </a:extLst>
          </p:cNvPr>
          <p:cNvGrpSpPr/>
          <p:nvPr/>
        </p:nvGrpSpPr>
        <p:grpSpPr>
          <a:xfrm>
            <a:off x="8110956" y="884093"/>
            <a:ext cx="1144087" cy="1503986"/>
            <a:chOff x="6670203" y="1643217"/>
            <a:chExt cx="1144087" cy="1503986"/>
          </a:xfrm>
        </p:grpSpPr>
        <p:sp>
          <p:nvSpPr>
            <p:cNvPr id="494" name="フリーフォーム 624">
              <a:extLst>
                <a:ext uri="{FF2B5EF4-FFF2-40B4-BE49-F238E27FC236}">
                  <a16:creationId xmlns:a16="http://schemas.microsoft.com/office/drawing/2014/main" id="{9BF67AC6-58D3-42B0-BFF0-14C6609A55E1}"/>
                </a:ext>
              </a:extLst>
            </p:cNvPr>
            <p:cNvSpPr/>
            <p:nvPr/>
          </p:nvSpPr>
          <p:spPr>
            <a:xfrm>
              <a:off x="6847469" y="1643217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82EC76FA-9C45-4953-A8C4-27F26B0E566C}"/>
                </a:ext>
              </a:extLst>
            </p:cNvPr>
            <p:cNvGrpSpPr/>
            <p:nvPr/>
          </p:nvGrpSpPr>
          <p:grpSpPr>
            <a:xfrm>
              <a:off x="6916572" y="2272541"/>
              <a:ext cx="604867" cy="696475"/>
              <a:chOff x="6916572" y="2272541"/>
              <a:chExt cx="604867" cy="696475"/>
            </a:xfrm>
          </p:grpSpPr>
          <p:sp>
            <p:nvSpPr>
              <p:cNvPr id="549" name="片側の 2 つの角を丸めた四角形 625">
                <a:extLst>
                  <a:ext uri="{FF2B5EF4-FFF2-40B4-BE49-F238E27FC236}">
                    <a16:creationId xmlns:a16="http://schemas.microsoft.com/office/drawing/2014/main" id="{75FF9A82-EC63-46AF-BA10-1260FA497258}"/>
                  </a:ext>
                </a:extLst>
              </p:cNvPr>
              <p:cNvSpPr/>
              <p:nvPr/>
            </p:nvSpPr>
            <p:spPr>
              <a:xfrm rot="10800000">
                <a:off x="7147196" y="227254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0" name="片側の 2 つの角を丸めた四角形 628">
                <a:extLst>
                  <a:ext uri="{FF2B5EF4-FFF2-40B4-BE49-F238E27FC236}">
                    <a16:creationId xmlns:a16="http://schemas.microsoft.com/office/drawing/2014/main" id="{B2B16E0A-82A2-4B33-8E2B-06D5204AF31C}"/>
                  </a:ext>
                </a:extLst>
              </p:cNvPr>
              <p:cNvSpPr/>
              <p:nvPr/>
            </p:nvSpPr>
            <p:spPr>
              <a:xfrm>
                <a:off x="6937538" y="242657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1" name="フリーフォーム 629">
                <a:extLst>
                  <a:ext uri="{FF2B5EF4-FFF2-40B4-BE49-F238E27FC236}">
                    <a16:creationId xmlns:a16="http://schemas.microsoft.com/office/drawing/2014/main" id="{5D9B105B-35EA-4EDE-8242-0FD3D7F17CF3}"/>
                  </a:ext>
                </a:extLst>
              </p:cNvPr>
              <p:cNvSpPr/>
              <p:nvPr/>
            </p:nvSpPr>
            <p:spPr>
              <a:xfrm>
                <a:off x="6916572" y="244281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2" name="直角三角形 551">
                <a:extLst>
                  <a:ext uri="{FF2B5EF4-FFF2-40B4-BE49-F238E27FC236}">
                    <a16:creationId xmlns:a16="http://schemas.microsoft.com/office/drawing/2014/main" id="{F19E2F05-F411-44D9-BC9A-EB745A5EA4EE}"/>
                  </a:ext>
                </a:extLst>
              </p:cNvPr>
              <p:cNvSpPr/>
              <p:nvPr/>
            </p:nvSpPr>
            <p:spPr>
              <a:xfrm rot="5400000">
                <a:off x="7053366" y="2434069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53" name="直角三角形 552">
                <a:extLst>
                  <a:ext uri="{FF2B5EF4-FFF2-40B4-BE49-F238E27FC236}">
                    <a16:creationId xmlns:a16="http://schemas.microsoft.com/office/drawing/2014/main" id="{ABEC95F7-5DC4-48F6-BC11-1EF4FE414B51}"/>
                  </a:ext>
                </a:extLst>
              </p:cNvPr>
              <p:cNvSpPr/>
              <p:nvPr/>
            </p:nvSpPr>
            <p:spPr>
              <a:xfrm rot="16200000" flipH="1">
                <a:off x="7218103" y="2434069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F43A5B87-5BE7-41B5-AE2F-75DC469A2233}"/>
                </a:ext>
              </a:extLst>
            </p:cNvPr>
            <p:cNvGrpSpPr/>
            <p:nvPr/>
          </p:nvGrpSpPr>
          <p:grpSpPr>
            <a:xfrm rot="900000">
              <a:off x="6946713" y="1798197"/>
              <a:ext cx="579044" cy="588972"/>
              <a:chOff x="6927665" y="1798197"/>
              <a:chExt cx="579044" cy="588972"/>
            </a:xfrm>
          </p:grpSpPr>
          <p:sp>
            <p:nvSpPr>
              <p:cNvPr id="528" name="円/楕円 238">
                <a:extLst>
                  <a:ext uri="{FF2B5EF4-FFF2-40B4-BE49-F238E27FC236}">
                    <a16:creationId xmlns:a16="http://schemas.microsoft.com/office/drawing/2014/main" id="{B729B87A-68EA-4AC1-B414-93B27666959C}"/>
                  </a:ext>
                </a:extLst>
              </p:cNvPr>
              <p:cNvSpPr/>
              <p:nvPr/>
            </p:nvSpPr>
            <p:spPr>
              <a:xfrm>
                <a:off x="6927665" y="1879670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29" name="月 528">
                <a:extLst>
                  <a:ext uri="{FF2B5EF4-FFF2-40B4-BE49-F238E27FC236}">
                    <a16:creationId xmlns:a16="http://schemas.microsoft.com/office/drawing/2014/main" id="{2C59F4BA-3DBE-4D9E-A64E-09DA5D15D4FE}"/>
                  </a:ext>
                </a:extLst>
              </p:cNvPr>
              <p:cNvSpPr/>
              <p:nvPr/>
            </p:nvSpPr>
            <p:spPr>
              <a:xfrm rot="16200000">
                <a:off x="7204488" y="2165261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0" name="ドーナツ 632">
                <a:extLst>
                  <a:ext uri="{FF2B5EF4-FFF2-40B4-BE49-F238E27FC236}">
                    <a16:creationId xmlns:a16="http://schemas.microsoft.com/office/drawing/2014/main" id="{98A164AE-ACA9-4267-AE06-E503FF6C91A8}"/>
                  </a:ext>
                </a:extLst>
              </p:cNvPr>
              <p:cNvSpPr/>
              <p:nvPr/>
            </p:nvSpPr>
            <p:spPr>
              <a:xfrm>
                <a:off x="6953441" y="1958745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1" name="円/楕円 633">
                <a:extLst>
                  <a:ext uri="{FF2B5EF4-FFF2-40B4-BE49-F238E27FC236}">
                    <a16:creationId xmlns:a16="http://schemas.microsoft.com/office/drawing/2014/main" id="{1B62B78F-ABB3-4836-AFAC-5588A7C0AC4D}"/>
                  </a:ext>
                </a:extLst>
              </p:cNvPr>
              <p:cNvSpPr/>
              <p:nvPr/>
            </p:nvSpPr>
            <p:spPr>
              <a:xfrm>
                <a:off x="7055605" y="2081224"/>
                <a:ext cx="45719" cy="97007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2" name="ドーナツ 634">
                <a:extLst>
                  <a:ext uri="{FF2B5EF4-FFF2-40B4-BE49-F238E27FC236}">
                    <a16:creationId xmlns:a16="http://schemas.microsoft.com/office/drawing/2014/main" id="{22649C3E-1F57-4700-BFF7-9E427EC919EB}"/>
                  </a:ext>
                </a:extLst>
              </p:cNvPr>
              <p:cNvSpPr/>
              <p:nvPr/>
            </p:nvSpPr>
            <p:spPr>
              <a:xfrm>
                <a:off x="7229666" y="1958745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3" name="円/楕円 635">
                <a:extLst>
                  <a:ext uri="{FF2B5EF4-FFF2-40B4-BE49-F238E27FC236}">
                    <a16:creationId xmlns:a16="http://schemas.microsoft.com/office/drawing/2014/main" id="{D2BE6AD1-E0AD-4AE0-93D8-2A38DA3AED5D}"/>
                  </a:ext>
                </a:extLst>
              </p:cNvPr>
              <p:cNvSpPr/>
              <p:nvPr/>
            </p:nvSpPr>
            <p:spPr>
              <a:xfrm>
                <a:off x="7331830" y="2081224"/>
                <a:ext cx="45719" cy="97007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4" name="月 533">
                <a:extLst>
                  <a:ext uri="{FF2B5EF4-FFF2-40B4-BE49-F238E27FC236}">
                    <a16:creationId xmlns:a16="http://schemas.microsoft.com/office/drawing/2014/main" id="{01796057-9433-452A-8527-FD86B227F21A}"/>
                  </a:ext>
                </a:extLst>
              </p:cNvPr>
              <p:cNvSpPr/>
              <p:nvPr/>
            </p:nvSpPr>
            <p:spPr>
              <a:xfrm>
                <a:off x="7006034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149B2AA9-DD6F-477C-8534-F1F6BD132898}"/>
                  </a:ext>
                </a:extLst>
              </p:cNvPr>
              <p:cNvSpPr/>
              <p:nvPr/>
            </p:nvSpPr>
            <p:spPr>
              <a:xfrm>
                <a:off x="6962061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6" name="月 535">
                <a:extLst>
                  <a:ext uri="{FF2B5EF4-FFF2-40B4-BE49-F238E27FC236}">
                    <a16:creationId xmlns:a16="http://schemas.microsoft.com/office/drawing/2014/main" id="{5DFC1D4A-1120-4F4A-BB93-D8BAC95CDDD1}"/>
                  </a:ext>
                </a:extLst>
              </p:cNvPr>
              <p:cNvSpPr/>
              <p:nvPr/>
            </p:nvSpPr>
            <p:spPr>
              <a:xfrm>
                <a:off x="7088483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7" name="月 536">
                <a:extLst>
                  <a:ext uri="{FF2B5EF4-FFF2-40B4-BE49-F238E27FC236}">
                    <a16:creationId xmlns:a16="http://schemas.microsoft.com/office/drawing/2014/main" id="{5A0727FA-B955-44B4-97B4-282FE4DDF55E}"/>
                  </a:ext>
                </a:extLst>
              </p:cNvPr>
              <p:cNvSpPr/>
              <p:nvPr/>
            </p:nvSpPr>
            <p:spPr>
              <a:xfrm>
                <a:off x="7044510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8" name="月 537">
                <a:extLst>
                  <a:ext uri="{FF2B5EF4-FFF2-40B4-BE49-F238E27FC236}">
                    <a16:creationId xmlns:a16="http://schemas.microsoft.com/office/drawing/2014/main" id="{A9CF13C3-4A9E-4D0E-8760-941BB76B92C2}"/>
                  </a:ext>
                </a:extLst>
              </p:cNvPr>
              <p:cNvSpPr/>
              <p:nvPr/>
            </p:nvSpPr>
            <p:spPr>
              <a:xfrm>
                <a:off x="7173681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9" name="月 538">
                <a:extLst>
                  <a:ext uri="{FF2B5EF4-FFF2-40B4-BE49-F238E27FC236}">
                    <a16:creationId xmlns:a16="http://schemas.microsoft.com/office/drawing/2014/main" id="{68B9B999-BF8C-4784-AD25-A457BFD5F3F7}"/>
                  </a:ext>
                </a:extLst>
              </p:cNvPr>
              <p:cNvSpPr/>
              <p:nvPr/>
            </p:nvSpPr>
            <p:spPr>
              <a:xfrm>
                <a:off x="7129708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0" name="月 539">
                <a:extLst>
                  <a:ext uri="{FF2B5EF4-FFF2-40B4-BE49-F238E27FC236}">
                    <a16:creationId xmlns:a16="http://schemas.microsoft.com/office/drawing/2014/main" id="{4F3E21A6-D842-4FF0-9D99-A6B6389EF767}"/>
                  </a:ext>
                </a:extLst>
              </p:cNvPr>
              <p:cNvSpPr/>
              <p:nvPr/>
            </p:nvSpPr>
            <p:spPr>
              <a:xfrm>
                <a:off x="7264375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1" name="月 540">
                <a:extLst>
                  <a:ext uri="{FF2B5EF4-FFF2-40B4-BE49-F238E27FC236}">
                    <a16:creationId xmlns:a16="http://schemas.microsoft.com/office/drawing/2014/main" id="{F578C79F-5D59-4266-A4BC-91979BD767F5}"/>
                  </a:ext>
                </a:extLst>
              </p:cNvPr>
              <p:cNvSpPr/>
              <p:nvPr/>
            </p:nvSpPr>
            <p:spPr>
              <a:xfrm>
                <a:off x="7220402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月 541">
                <a:extLst>
                  <a:ext uri="{FF2B5EF4-FFF2-40B4-BE49-F238E27FC236}">
                    <a16:creationId xmlns:a16="http://schemas.microsoft.com/office/drawing/2014/main" id="{70992814-D3D1-493D-9474-183654329899}"/>
                  </a:ext>
                </a:extLst>
              </p:cNvPr>
              <p:cNvSpPr/>
              <p:nvPr/>
            </p:nvSpPr>
            <p:spPr>
              <a:xfrm>
                <a:off x="7346824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3" name="月 542">
                <a:extLst>
                  <a:ext uri="{FF2B5EF4-FFF2-40B4-BE49-F238E27FC236}">
                    <a16:creationId xmlns:a16="http://schemas.microsoft.com/office/drawing/2014/main" id="{9451FF01-5CC6-4372-A3A1-29AF2A970DCE}"/>
                  </a:ext>
                </a:extLst>
              </p:cNvPr>
              <p:cNvSpPr/>
              <p:nvPr/>
            </p:nvSpPr>
            <p:spPr>
              <a:xfrm>
                <a:off x="7302851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4" name="月 543">
                <a:extLst>
                  <a:ext uri="{FF2B5EF4-FFF2-40B4-BE49-F238E27FC236}">
                    <a16:creationId xmlns:a16="http://schemas.microsoft.com/office/drawing/2014/main" id="{DA60210B-36B4-4B20-8C85-38E59B1268D8}"/>
                  </a:ext>
                </a:extLst>
              </p:cNvPr>
              <p:cNvSpPr/>
              <p:nvPr/>
            </p:nvSpPr>
            <p:spPr>
              <a:xfrm>
                <a:off x="7432022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5" name="月 544">
                <a:extLst>
                  <a:ext uri="{FF2B5EF4-FFF2-40B4-BE49-F238E27FC236}">
                    <a16:creationId xmlns:a16="http://schemas.microsoft.com/office/drawing/2014/main" id="{74448602-E3E9-4FAB-B5BF-FCB3CE865F5D}"/>
                  </a:ext>
                </a:extLst>
              </p:cNvPr>
              <p:cNvSpPr/>
              <p:nvPr/>
            </p:nvSpPr>
            <p:spPr>
              <a:xfrm>
                <a:off x="7388049" y="1798197"/>
                <a:ext cx="42553" cy="1825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6" name="月 545">
                <a:extLst>
                  <a:ext uri="{FF2B5EF4-FFF2-40B4-BE49-F238E27FC236}">
                    <a16:creationId xmlns:a16="http://schemas.microsoft.com/office/drawing/2014/main" id="{4F55A3F8-4765-457B-ACAF-ECB24F682155}"/>
                  </a:ext>
                </a:extLst>
              </p:cNvPr>
              <p:cNvSpPr/>
              <p:nvPr/>
            </p:nvSpPr>
            <p:spPr>
              <a:xfrm rot="16200000">
                <a:off x="7047050" y="1846644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47" name="月 546">
                <a:extLst>
                  <a:ext uri="{FF2B5EF4-FFF2-40B4-BE49-F238E27FC236}">
                    <a16:creationId xmlns:a16="http://schemas.microsoft.com/office/drawing/2014/main" id="{87C3C372-1F68-4CA7-A533-83F56ABD715D}"/>
                  </a:ext>
                </a:extLst>
              </p:cNvPr>
              <p:cNvSpPr/>
              <p:nvPr/>
            </p:nvSpPr>
            <p:spPr>
              <a:xfrm rot="16200000">
                <a:off x="7337563" y="1846644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48" name="円/楕円 4">
                <a:extLst>
                  <a:ext uri="{FF2B5EF4-FFF2-40B4-BE49-F238E27FC236}">
                    <a16:creationId xmlns:a16="http://schemas.microsoft.com/office/drawing/2014/main" id="{19DE52A6-D4AE-4DEE-9A77-D089C3AC86D8}"/>
                  </a:ext>
                </a:extLst>
              </p:cNvPr>
              <p:cNvSpPr/>
              <p:nvPr/>
            </p:nvSpPr>
            <p:spPr>
              <a:xfrm rot="10800000">
                <a:off x="7143082" y="226565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6A3BE039-0658-42FF-AFC7-EAAD5C572B01}"/>
                </a:ext>
              </a:extLst>
            </p:cNvPr>
            <p:cNvGrpSpPr/>
            <p:nvPr/>
          </p:nvGrpSpPr>
          <p:grpSpPr>
            <a:xfrm rot="2993796">
              <a:off x="7371554" y="2078948"/>
              <a:ext cx="105789" cy="450556"/>
              <a:chOff x="5369264" y="1434420"/>
              <a:chExt cx="172441" cy="734430"/>
            </a:xfrm>
          </p:grpSpPr>
          <p:sp>
            <p:nvSpPr>
              <p:cNvPr id="524" name="四角形: 角を丸くする 523">
                <a:extLst>
                  <a:ext uri="{FF2B5EF4-FFF2-40B4-BE49-F238E27FC236}">
                    <a16:creationId xmlns:a16="http://schemas.microsoft.com/office/drawing/2014/main" id="{E0E3218F-064F-418F-9788-ABE4887601ED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8F5F3EB8-D0FE-4CEB-9848-57921B328D43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B515BB1B-DDED-4D68-B2B9-0E3F4B1106EE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3CCC6BB8-E8E5-4405-9EDE-AAE40DB799A8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BB6FBDF9-3832-4367-BFF6-6899C454E59A}"/>
                </a:ext>
              </a:extLst>
            </p:cNvPr>
            <p:cNvGrpSpPr/>
            <p:nvPr/>
          </p:nvGrpSpPr>
          <p:grpSpPr>
            <a:xfrm>
              <a:off x="6670203" y="2638156"/>
              <a:ext cx="1144087" cy="509047"/>
              <a:chOff x="402639" y="913133"/>
              <a:chExt cx="1144087" cy="509047"/>
            </a:xfrm>
          </p:grpSpPr>
          <p:sp>
            <p:nvSpPr>
              <p:cNvPr id="499" name="角丸四角形 177">
                <a:extLst>
                  <a:ext uri="{FF2B5EF4-FFF2-40B4-BE49-F238E27FC236}">
                    <a16:creationId xmlns:a16="http://schemas.microsoft.com/office/drawing/2014/main" id="{2FAC8FC9-AF44-495B-8603-EB8F21B3E323}"/>
                  </a:ext>
                </a:extLst>
              </p:cNvPr>
              <p:cNvSpPr/>
              <p:nvPr/>
            </p:nvSpPr>
            <p:spPr>
              <a:xfrm rot="4145786" flipH="1" flipV="1">
                <a:off x="1067944" y="995207"/>
                <a:ext cx="323288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44CFB071-99A6-49EE-AA23-D71C3E416F1B}"/>
                  </a:ext>
                </a:extLst>
              </p:cNvPr>
              <p:cNvGrpSpPr/>
              <p:nvPr/>
            </p:nvGrpSpPr>
            <p:grpSpPr>
              <a:xfrm>
                <a:off x="402639" y="1265187"/>
                <a:ext cx="1144087" cy="156993"/>
                <a:chOff x="6655436" y="2424193"/>
                <a:chExt cx="2171858" cy="298025"/>
              </a:xfrm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E64C0CB7-C53F-4ED9-BF0D-F798EFE58BD6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FAA2B42B-40C4-454C-9FC8-A488622DC156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88837944-2692-479B-A6AC-8F72A2B21DAB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1EBC9558-6AC2-463F-9BA5-A91B2BEA8208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32533427-9530-4D89-9808-550536B5F4F4}"/>
                  </a:ext>
                </a:extLst>
              </p:cNvPr>
              <p:cNvGrpSpPr/>
              <p:nvPr/>
            </p:nvGrpSpPr>
            <p:grpSpPr>
              <a:xfrm>
                <a:off x="1060384" y="1141571"/>
                <a:ext cx="330588" cy="201318"/>
                <a:chOff x="8551655" y="1801913"/>
                <a:chExt cx="1042798" cy="635034"/>
              </a:xfrm>
            </p:grpSpPr>
            <p:sp>
              <p:nvSpPr>
                <p:cNvPr id="512" name="角丸四角形 278">
                  <a:extLst>
                    <a:ext uri="{FF2B5EF4-FFF2-40B4-BE49-F238E27FC236}">
                      <a16:creationId xmlns:a16="http://schemas.microsoft.com/office/drawing/2014/main" id="{A7DF6360-991F-4551-ABD2-350D8B283E85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35AE7F3C-9927-4E7E-AFAC-09095042D673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514" name="円/楕円 25">
                    <a:extLst>
                      <a:ext uri="{FF2B5EF4-FFF2-40B4-BE49-F238E27FC236}">
                        <a16:creationId xmlns:a16="http://schemas.microsoft.com/office/drawing/2014/main" id="{424E62CE-5573-42DC-A4C3-142A73D590AD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15" name="グループ化 514">
                    <a:extLst>
                      <a:ext uri="{FF2B5EF4-FFF2-40B4-BE49-F238E27FC236}">
                        <a16:creationId xmlns:a16="http://schemas.microsoft.com/office/drawing/2014/main" id="{6AA29963-7357-4A28-B5C2-A69E01BAFFF4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516" name="角丸四角形 331">
                      <a:extLst>
                        <a:ext uri="{FF2B5EF4-FFF2-40B4-BE49-F238E27FC236}">
                          <a16:creationId xmlns:a16="http://schemas.microsoft.com/office/drawing/2014/main" id="{07CF9024-28B9-4F47-8262-68AA486B22E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7" name="角丸四角形 332">
                      <a:extLst>
                        <a:ext uri="{FF2B5EF4-FFF2-40B4-BE49-F238E27FC236}">
                          <a16:creationId xmlns:a16="http://schemas.microsoft.com/office/drawing/2014/main" id="{1C8DBB2B-A536-4F71-98D8-01A3F73A8881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8" name="角丸四角形 333">
                      <a:extLst>
                        <a:ext uri="{FF2B5EF4-FFF2-40B4-BE49-F238E27FC236}">
                          <a16:creationId xmlns:a16="http://schemas.microsoft.com/office/drawing/2014/main" id="{10EE0406-1473-4F48-8B9C-A7F61B958E37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9" name="角丸四角形 334">
                      <a:extLst>
                        <a:ext uri="{FF2B5EF4-FFF2-40B4-BE49-F238E27FC236}">
                          <a16:creationId xmlns:a16="http://schemas.microsoft.com/office/drawing/2014/main" id="{86D978E3-95F4-423A-B5C0-5819EE1B3DFD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502" name="角丸四角形 177">
                <a:extLst>
                  <a:ext uri="{FF2B5EF4-FFF2-40B4-BE49-F238E27FC236}">
                    <a16:creationId xmlns:a16="http://schemas.microsoft.com/office/drawing/2014/main" id="{02C6F2E3-7046-4F3C-84DD-74E3C54C8452}"/>
                  </a:ext>
                </a:extLst>
              </p:cNvPr>
              <p:cNvSpPr/>
              <p:nvPr/>
            </p:nvSpPr>
            <p:spPr>
              <a:xfrm rot="17100000" flipV="1">
                <a:off x="529243" y="990599"/>
                <a:ext cx="331650" cy="1767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34922F19-5140-42E4-94F6-53A8D2563238}"/>
                  </a:ext>
                </a:extLst>
              </p:cNvPr>
              <p:cNvGrpSpPr/>
              <p:nvPr/>
            </p:nvGrpSpPr>
            <p:grpSpPr>
              <a:xfrm flipH="1">
                <a:off x="531196" y="1141571"/>
                <a:ext cx="330587" cy="201318"/>
                <a:chOff x="8551655" y="1801913"/>
                <a:chExt cx="1042798" cy="635034"/>
              </a:xfrm>
            </p:grpSpPr>
            <p:sp>
              <p:nvSpPr>
                <p:cNvPr id="504" name="角丸四角形 278">
                  <a:extLst>
                    <a:ext uri="{FF2B5EF4-FFF2-40B4-BE49-F238E27FC236}">
                      <a16:creationId xmlns:a16="http://schemas.microsoft.com/office/drawing/2014/main" id="{05A8BE80-2AAF-4771-BCDB-D57CDB41CD82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05" name="グループ化 504">
                  <a:extLst>
                    <a:ext uri="{FF2B5EF4-FFF2-40B4-BE49-F238E27FC236}">
                      <a16:creationId xmlns:a16="http://schemas.microsoft.com/office/drawing/2014/main" id="{5DE48238-92A5-46A9-9260-DD71A068587F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506" name="円/楕円 25">
                    <a:extLst>
                      <a:ext uri="{FF2B5EF4-FFF2-40B4-BE49-F238E27FC236}">
                        <a16:creationId xmlns:a16="http://schemas.microsoft.com/office/drawing/2014/main" id="{E596A24D-3FDC-4C80-AE2C-3754E0947300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07" name="グループ化 506">
                    <a:extLst>
                      <a:ext uri="{FF2B5EF4-FFF2-40B4-BE49-F238E27FC236}">
                        <a16:creationId xmlns:a16="http://schemas.microsoft.com/office/drawing/2014/main" id="{18032210-EFD9-4528-9BA3-E2C12F13451F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508" name="角丸四角形 331">
                      <a:extLst>
                        <a:ext uri="{FF2B5EF4-FFF2-40B4-BE49-F238E27FC236}">
                          <a16:creationId xmlns:a16="http://schemas.microsoft.com/office/drawing/2014/main" id="{D5C39360-81BB-4B0D-88AF-FF63055D1B7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09" name="角丸四角形 332">
                      <a:extLst>
                        <a:ext uri="{FF2B5EF4-FFF2-40B4-BE49-F238E27FC236}">
                          <a16:creationId xmlns:a16="http://schemas.microsoft.com/office/drawing/2014/main" id="{E2F59B5D-6A8F-4A80-AC63-635E48AD5651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0" name="角丸四角形 333">
                      <a:extLst>
                        <a:ext uri="{FF2B5EF4-FFF2-40B4-BE49-F238E27FC236}">
                          <a16:creationId xmlns:a16="http://schemas.microsoft.com/office/drawing/2014/main" id="{90D8A376-45A4-4CAD-8E80-4524BDB0ECAC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1" name="角丸四角形 334">
                      <a:extLst>
                        <a:ext uri="{FF2B5EF4-FFF2-40B4-BE49-F238E27FC236}">
                          <a16:creationId xmlns:a16="http://schemas.microsoft.com/office/drawing/2014/main" id="{F8B81FA6-CF38-4899-9DC9-C67F7F11DA2E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554" name="グループ化 553">
            <a:extLst>
              <a:ext uri="{FF2B5EF4-FFF2-40B4-BE49-F238E27FC236}">
                <a16:creationId xmlns:a16="http://schemas.microsoft.com/office/drawing/2014/main" id="{3E67FC38-D0EB-4879-986F-E1A1BB7ADFC1}"/>
              </a:ext>
            </a:extLst>
          </p:cNvPr>
          <p:cNvGrpSpPr/>
          <p:nvPr/>
        </p:nvGrpSpPr>
        <p:grpSpPr>
          <a:xfrm>
            <a:off x="697940" y="2885506"/>
            <a:ext cx="1101674" cy="1434017"/>
            <a:chOff x="2767513" y="3713933"/>
            <a:chExt cx="1101674" cy="1434017"/>
          </a:xfrm>
        </p:grpSpPr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869648F7-EAC9-49D1-9A91-40487ACEF89B}"/>
                </a:ext>
              </a:extLst>
            </p:cNvPr>
            <p:cNvGrpSpPr/>
            <p:nvPr/>
          </p:nvGrpSpPr>
          <p:grpSpPr>
            <a:xfrm>
              <a:off x="2913930" y="3713933"/>
              <a:ext cx="719603" cy="1297795"/>
              <a:chOff x="2913930" y="3713933"/>
              <a:chExt cx="719603" cy="1297795"/>
            </a:xfrm>
          </p:grpSpPr>
          <p:sp>
            <p:nvSpPr>
              <p:cNvPr id="583" name="円/楕円 539">
                <a:extLst>
                  <a:ext uri="{FF2B5EF4-FFF2-40B4-BE49-F238E27FC236}">
                    <a16:creationId xmlns:a16="http://schemas.microsoft.com/office/drawing/2014/main" id="{759C2C07-8058-43F4-B9A8-1800C6CF5923}"/>
                  </a:ext>
                </a:extLst>
              </p:cNvPr>
              <p:cNvSpPr/>
              <p:nvPr/>
            </p:nvSpPr>
            <p:spPr>
              <a:xfrm>
                <a:off x="2966689" y="3894893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4" name="円/楕円 540">
                <a:extLst>
                  <a:ext uri="{FF2B5EF4-FFF2-40B4-BE49-F238E27FC236}">
                    <a16:creationId xmlns:a16="http://schemas.microsoft.com/office/drawing/2014/main" id="{61EB352B-1724-4348-80ED-6C066A53792E}"/>
                  </a:ext>
                </a:extLst>
              </p:cNvPr>
              <p:cNvSpPr/>
              <p:nvPr/>
            </p:nvSpPr>
            <p:spPr>
              <a:xfrm>
                <a:off x="3100609" y="3882134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5" name="フリーフォーム 1304">
                <a:extLst>
                  <a:ext uri="{FF2B5EF4-FFF2-40B4-BE49-F238E27FC236}">
                    <a16:creationId xmlns:a16="http://schemas.microsoft.com/office/drawing/2014/main" id="{B6B5ED6F-10B6-46CB-B021-C76D874075F0}"/>
                  </a:ext>
                </a:extLst>
              </p:cNvPr>
              <p:cNvSpPr/>
              <p:nvPr/>
            </p:nvSpPr>
            <p:spPr>
              <a:xfrm>
                <a:off x="2943403" y="3713933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6" name="片側の 2 つの角を丸めた四角形 1305">
                <a:extLst>
                  <a:ext uri="{FF2B5EF4-FFF2-40B4-BE49-F238E27FC236}">
                    <a16:creationId xmlns:a16="http://schemas.microsoft.com/office/drawing/2014/main" id="{3F87B55E-641E-4503-A2D6-E319A47BAABC}"/>
                  </a:ext>
                </a:extLst>
              </p:cNvPr>
              <p:cNvSpPr/>
              <p:nvPr/>
            </p:nvSpPr>
            <p:spPr>
              <a:xfrm rot="10800000">
                <a:off x="3203741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7" name="円/楕円 544">
                <a:extLst>
                  <a:ext uri="{FF2B5EF4-FFF2-40B4-BE49-F238E27FC236}">
                    <a16:creationId xmlns:a16="http://schemas.microsoft.com/office/drawing/2014/main" id="{2C03B5C1-3309-478E-A266-C79DE7082B36}"/>
                  </a:ext>
                </a:extLst>
              </p:cNvPr>
              <p:cNvSpPr/>
              <p:nvPr/>
            </p:nvSpPr>
            <p:spPr>
              <a:xfrm rot="20700000">
                <a:off x="2913930" y="403158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8" name="円/楕円 545">
                <a:extLst>
                  <a:ext uri="{FF2B5EF4-FFF2-40B4-BE49-F238E27FC236}">
                    <a16:creationId xmlns:a16="http://schemas.microsoft.com/office/drawing/2014/main" id="{622C3A2E-4168-40EB-8524-5234092AB8E3}"/>
                  </a:ext>
                </a:extLst>
              </p:cNvPr>
              <p:cNvSpPr/>
              <p:nvPr/>
            </p:nvSpPr>
            <p:spPr>
              <a:xfrm rot="900000" flipH="1">
                <a:off x="3458598" y="40315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9" name="円/楕円 546">
                <a:extLst>
                  <a:ext uri="{FF2B5EF4-FFF2-40B4-BE49-F238E27FC236}">
                    <a16:creationId xmlns:a16="http://schemas.microsoft.com/office/drawing/2014/main" id="{6747867B-7977-4EEB-A5D4-0CDA5BA3FE45}"/>
                  </a:ext>
                </a:extLst>
              </p:cNvPr>
              <p:cNvSpPr/>
              <p:nvPr/>
            </p:nvSpPr>
            <p:spPr>
              <a:xfrm>
                <a:off x="2997424" y="3790894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0" name="月 589">
                <a:extLst>
                  <a:ext uri="{FF2B5EF4-FFF2-40B4-BE49-F238E27FC236}">
                    <a16:creationId xmlns:a16="http://schemas.microsoft.com/office/drawing/2014/main" id="{206A499A-625B-458A-BB1F-E607F45AE0F3}"/>
                  </a:ext>
                </a:extLst>
              </p:cNvPr>
              <p:cNvSpPr/>
              <p:nvPr/>
            </p:nvSpPr>
            <p:spPr>
              <a:xfrm>
                <a:off x="2979595" y="3859968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1" name="月 590">
                <a:extLst>
                  <a:ext uri="{FF2B5EF4-FFF2-40B4-BE49-F238E27FC236}">
                    <a16:creationId xmlns:a16="http://schemas.microsoft.com/office/drawing/2014/main" id="{DDB66215-3F43-406C-8BD0-11B3DDA28E27}"/>
                  </a:ext>
                </a:extLst>
              </p:cNvPr>
              <p:cNvSpPr/>
              <p:nvPr/>
            </p:nvSpPr>
            <p:spPr>
              <a:xfrm flipH="1">
                <a:off x="3488359" y="3859968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2" name="月 591">
                <a:extLst>
                  <a:ext uri="{FF2B5EF4-FFF2-40B4-BE49-F238E27FC236}">
                    <a16:creationId xmlns:a16="http://schemas.microsoft.com/office/drawing/2014/main" id="{243CFC98-B091-438A-BA3C-D313A6A416A6}"/>
                  </a:ext>
                </a:extLst>
              </p:cNvPr>
              <p:cNvSpPr/>
              <p:nvPr/>
            </p:nvSpPr>
            <p:spPr>
              <a:xfrm rot="1800000">
                <a:off x="2988452" y="3731259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3" name="月 592">
                <a:extLst>
                  <a:ext uri="{FF2B5EF4-FFF2-40B4-BE49-F238E27FC236}">
                    <a16:creationId xmlns:a16="http://schemas.microsoft.com/office/drawing/2014/main" id="{2CC723AE-5EE9-4E1B-86E0-D0F41F59786E}"/>
                  </a:ext>
                </a:extLst>
              </p:cNvPr>
              <p:cNvSpPr/>
              <p:nvPr/>
            </p:nvSpPr>
            <p:spPr>
              <a:xfrm rot="19800000" flipH="1">
                <a:off x="3432695" y="3731259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4" name="月 593">
                <a:extLst>
                  <a:ext uri="{FF2B5EF4-FFF2-40B4-BE49-F238E27FC236}">
                    <a16:creationId xmlns:a16="http://schemas.microsoft.com/office/drawing/2014/main" id="{ED96E522-86E8-4D9A-9AF5-E8DFF5599D5D}"/>
                  </a:ext>
                </a:extLst>
              </p:cNvPr>
              <p:cNvSpPr/>
              <p:nvPr/>
            </p:nvSpPr>
            <p:spPr>
              <a:xfrm rot="1800000">
                <a:off x="3065481" y="373500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5" name="月 594">
                <a:extLst>
                  <a:ext uri="{FF2B5EF4-FFF2-40B4-BE49-F238E27FC236}">
                    <a16:creationId xmlns:a16="http://schemas.microsoft.com/office/drawing/2014/main" id="{0EEF59D3-BFC5-4E8A-A057-D73D02484671}"/>
                  </a:ext>
                </a:extLst>
              </p:cNvPr>
              <p:cNvSpPr/>
              <p:nvPr/>
            </p:nvSpPr>
            <p:spPr>
              <a:xfrm rot="19800000" flipH="1">
                <a:off x="3377713" y="3735002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6" name="月 595">
                <a:extLst>
                  <a:ext uri="{FF2B5EF4-FFF2-40B4-BE49-F238E27FC236}">
                    <a16:creationId xmlns:a16="http://schemas.microsoft.com/office/drawing/2014/main" id="{CE2E585B-F729-445A-BCEF-6879094A7122}"/>
                  </a:ext>
                </a:extLst>
              </p:cNvPr>
              <p:cNvSpPr/>
              <p:nvPr/>
            </p:nvSpPr>
            <p:spPr>
              <a:xfrm rot="1800000">
                <a:off x="3132689" y="3744012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7" name="月 596">
                <a:extLst>
                  <a:ext uri="{FF2B5EF4-FFF2-40B4-BE49-F238E27FC236}">
                    <a16:creationId xmlns:a16="http://schemas.microsoft.com/office/drawing/2014/main" id="{9AB91EF3-B2FE-4CEA-A43E-2341DADD60CB}"/>
                  </a:ext>
                </a:extLst>
              </p:cNvPr>
              <p:cNvSpPr/>
              <p:nvPr/>
            </p:nvSpPr>
            <p:spPr>
              <a:xfrm rot="19800000" flipH="1">
                <a:off x="3329851" y="374401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8" name="月 597">
                <a:extLst>
                  <a:ext uri="{FF2B5EF4-FFF2-40B4-BE49-F238E27FC236}">
                    <a16:creationId xmlns:a16="http://schemas.microsoft.com/office/drawing/2014/main" id="{A05BA262-4DDA-4EDD-AF82-3BBF5D2ED66C}"/>
                  </a:ext>
                </a:extLst>
              </p:cNvPr>
              <p:cNvSpPr/>
              <p:nvPr/>
            </p:nvSpPr>
            <p:spPr>
              <a:xfrm rot="16200000" flipV="1">
                <a:off x="3116777" y="3859303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99" name="円/楕円 609">
                <a:extLst>
                  <a:ext uri="{FF2B5EF4-FFF2-40B4-BE49-F238E27FC236}">
                    <a16:creationId xmlns:a16="http://schemas.microsoft.com/office/drawing/2014/main" id="{029AF050-92D8-46C0-A119-EF59847F9BBE}"/>
                  </a:ext>
                </a:extLst>
              </p:cNvPr>
              <p:cNvSpPr/>
              <p:nvPr/>
            </p:nvSpPr>
            <p:spPr>
              <a:xfrm>
                <a:off x="3071927" y="4031795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0" name="円/楕円 612">
                <a:extLst>
                  <a:ext uri="{FF2B5EF4-FFF2-40B4-BE49-F238E27FC236}">
                    <a16:creationId xmlns:a16="http://schemas.microsoft.com/office/drawing/2014/main" id="{4186310D-8D57-4159-8397-E10DA076CCBE}"/>
                  </a:ext>
                </a:extLst>
              </p:cNvPr>
              <p:cNvSpPr/>
              <p:nvPr/>
            </p:nvSpPr>
            <p:spPr>
              <a:xfrm>
                <a:off x="3101914" y="4036295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1" name="円/楕円 616">
                <a:extLst>
                  <a:ext uri="{FF2B5EF4-FFF2-40B4-BE49-F238E27FC236}">
                    <a16:creationId xmlns:a16="http://schemas.microsoft.com/office/drawing/2014/main" id="{3554CC04-703B-4AF1-936C-5C92A82FE447}"/>
                  </a:ext>
                </a:extLst>
              </p:cNvPr>
              <p:cNvSpPr/>
              <p:nvPr/>
            </p:nvSpPr>
            <p:spPr>
              <a:xfrm>
                <a:off x="3122929" y="405552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2" name="月 601">
                <a:extLst>
                  <a:ext uri="{FF2B5EF4-FFF2-40B4-BE49-F238E27FC236}">
                    <a16:creationId xmlns:a16="http://schemas.microsoft.com/office/drawing/2014/main" id="{62D20BFC-203D-4A8C-97DF-E3B57A3E2DDA}"/>
                  </a:ext>
                </a:extLst>
              </p:cNvPr>
              <p:cNvSpPr/>
              <p:nvPr/>
            </p:nvSpPr>
            <p:spPr>
              <a:xfrm rot="16200000" flipV="1">
                <a:off x="3390621" y="3859303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3" name="円/楕円 619">
                <a:extLst>
                  <a:ext uri="{FF2B5EF4-FFF2-40B4-BE49-F238E27FC236}">
                    <a16:creationId xmlns:a16="http://schemas.microsoft.com/office/drawing/2014/main" id="{41AFAAE6-BE0D-452B-9C52-06C12B09D256}"/>
                  </a:ext>
                </a:extLst>
              </p:cNvPr>
              <p:cNvSpPr/>
              <p:nvPr/>
            </p:nvSpPr>
            <p:spPr>
              <a:xfrm>
                <a:off x="3345771" y="4031795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4" name="円/楕円 631">
                <a:extLst>
                  <a:ext uri="{FF2B5EF4-FFF2-40B4-BE49-F238E27FC236}">
                    <a16:creationId xmlns:a16="http://schemas.microsoft.com/office/drawing/2014/main" id="{7C2D2466-C933-4C09-9140-0CA80BA004B0}"/>
                  </a:ext>
                </a:extLst>
              </p:cNvPr>
              <p:cNvSpPr/>
              <p:nvPr/>
            </p:nvSpPr>
            <p:spPr>
              <a:xfrm>
                <a:off x="3375758" y="4036295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5" name="円/楕円 641">
                <a:extLst>
                  <a:ext uri="{FF2B5EF4-FFF2-40B4-BE49-F238E27FC236}">
                    <a16:creationId xmlns:a16="http://schemas.microsoft.com/office/drawing/2014/main" id="{88C481B5-F54F-4356-BD1C-EF6B6E713861}"/>
                  </a:ext>
                </a:extLst>
              </p:cNvPr>
              <p:cNvSpPr/>
              <p:nvPr/>
            </p:nvSpPr>
            <p:spPr>
              <a:xfrm>
                <a:off x="3396773" y="405552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6" name="円/楕円 632">
                <a:extLst>
                  <a:ext uri="{FF2B5EF4-FFF2-40B4-BE49-F238E27FC236}">
                    <a16:creationId xmlns:a16="http://schemas.microsoft.com/office/drawing/2014/main" id="{03CB0724-44C5-46BB-AD39-AA0825C85BB0}"/>
                  </a:ext>
                </a:extLst>
              </p:cNvPr>
              <p:cNvSpPr/>
              <p:nvPr/>
            </p:nvSpPr>
            <p:spPr>
              <a:xfrm>
                <a:off x="3231447" y="4226094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7" name="片側の 2 つの角を丸めた四角形 1326">
                <a:extLst>
                  <a:ext uri="{FF2B5EF4-FFF2-40B4-BE49-F238E27FC236}">
                    <a16:creationId xmlns:a16="http://schemas.microsoft.com/office/drawing/2014/main" id="{28084CC8-B8CE-4810-8D1B-3B1481218504}"/>
                  </a:ext>
                </a:extLst>
              </p:cNvPr>
              <p:cNvSpPr/>
              <p:nvPr/>
            </p:nvSpPr>
            <p:spPr>
              <a:xfrm>
                <a:off x="2994082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8" name="フリーフォーム 1327">
                <a:extLst>
                  <a:ext uri="{FF2B5EF4-FFF2-40B4-BE49-F238E27FC236}">
                    <a16:creationId xmlns:a16="http://schemas.microsoft.com/office/drawing/2014/main" id="{96332B3B-C16F-4306-A24B-FFBC8F1A53BA}"/>
                  </a:ext>
                </a:extLst>
              </p:cNvPr>
              <p:cNvSpPr/>
              <p:nvPr/>
            </p:nvSpPr>
            <p:spPr>
              <a:xfrm>
                <a:off x="2973116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09" name="直角三角形 608">
                <a:extLst>
                  <a:ext uri="{FF2B5EF4-FFF2-40B4-BE49-F238E27FC236}">
                    <a16:creationId xmlns:a16="http://schemas.microsoft.com/office/drawing/2014/main" id="{6BB566C8-C687-4F16-9F17-B70628A23CA4}"/>
                  </a:ext>
                </a:extLst>
              </p:cNvPr>
              <p:cNvSpPr/>
              <p:nvPr/>
            </p:nvSpPr>
            <p:spPr>
              <a:xfrm rot="5400000">
                <a:off x="3109910" y="4476781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0" name="直角三角形 609">
                <a:extLst>
                  <a:ext uri="{FF2B5EF4-FFF2-40B4-BE49-F238E27FC236}">
                    <a16:creationId xmlns:a16="http://schemas.microsoft.com/office/drawing/2014/main" id="{D6D742F3-DF36-4ED1-BD3E-CFDBEC3B9A5D}"/>
                  </a:ext>
                </a:extLst>
              </p:cNvPr>
              <p:cNvSpPr/>
              <p:nvPr/>
            </p:nvSpPr>
            <p:spPr>
              <a:xfrm rot="16200000" flipH="1">
                <a:off x="3274647" y="4476781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1" name="円/楕円 4">
                <a:extLst>
                  <a:ext uri="{FF2B5EF4-FFF2-40B4-BE49-F238E27FC236}">
                    <a16:creationId xmlns:a16="http://schemas.microsoft.com/office/drawing/2014/main" id="{8DEB5302-7C08-4F43-B37A-12756E3D5BFA}"/>
                  </a:ext>
                </a:extLst>
              </p:cNvPr>
              <p:cNvSpPr/>
              <p:nvPr/>
            </p:nvSpPr>
            <p:spPr>
              <a:xfrm flipV="1">
                <a:off x="3199626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2" name="月 611">
                <a:extLst>
                  <a:ext uri="{FF2B5EF4-FFF2-40B4-BE49-F238E27FC236}">
                    <a16:creationId xmlns:a16="http://schemas.microsoft.com/office/drawing/2014/main" id="{A4B28F70-AEEF-46FB-90CA-93FBF9C59524}"/>
                  </a:ext>
                </a:extLst>
              </p:cNvPr>
              <p:cNvSpPr/>
              <p:nvPr/>
            </p:nvSpPr>
            <p:spPr>
              <a:xfrm rot="5400000">
                <a:off x="3121605" y="3976355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3" name="月 612">
                <a:extLst>
                  <a:ext uri="{FF2B5EF4-FFF2-40B4-BE49-F238E27FC236}">
                    <a16:creationId xmlns:a16="http://schemas.microsoft.com/office/drawing/2014/main" id="{A460B6FE-BCDD-471A-8281-C20B5C34D67C}"/>
                  </a:ext>
                </a:extLst>
              </p:cNvPr>
              <p:cNvSpPr/>
              <p:nvPr/>
            </p:nvSpPr>
            <p:spPr>
              <a:xfrm rot="5400000">
                <a:off x="3395449" y="3976355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C8D2BAD1-369E-4562-A119-D51BF892CED8}"/>
                </a:ext>
              </a:extLst>
            </p:cNvPr>
            <p:cNvGrpSpPr/>
            <p:nvPr/>
          </p:nvGrpSpPr>
          <p:grpSpPr>
            <a:xfrm>
              <a:off x="3414791" y="4055323"/>
              <a:ext cx="454396" cy="909780"/>
              <a:chOff x="-1248362" y="4644497"/>
              <a:chExt cx="454396" cy="909780"/>
            </a:xfrm>
          </p:grpSpPr>
          <p:sp>
            <p:nvSpPr>
              <p:cNvPr id="572" name="角丸四角形 177">
                <a:extLst>
                  <a:ext uri="{FF2B5EF4-FFF2-40B4-BE49-F238E27FC236}">
                    <a16:creationId xmlns:a16="http://schemas.microsoft.com/office/drawing/2014/main" id="{54571537-3946-45AE-BD6A-A5A26BF65EF6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CEC0BCD2-E5BF-445A-8414-44F31C3EBDCA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577" name="グループ化 576">
                  <a:extLst>
                    <a:ext uri="{FF2B5EF4-FFF2-40B4-BE49-F238E27FC236}">
                      <a16:creationId xmlns:a16="http://schemas.microsoft.com/office/drawing/2014/main" id="{BCAA8353-AA53-4CB5-8BA8-16375B4B65ED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579" name="四角形: 角を丸くする 578">
                    <a:extLst>
                      <a:ext uri="{FF2B5EF4-FFF2-40B4-BE49-F238E27FC236}">
                        <a16:creationId xmlns:a16="http://schemas.microsoft.com/office/drawing/2014/main" id="{EA370CBF-94F5-4818-A18D-7938C8E7BD0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0" name="四角形: 角を丸くする 579">
                    <a:extLst>
                      <a:ext uri="{FF2B5EF4-FFF2-40B4-BE49-F238E27FC236}">
                        <a16:creationId xmlns:a16="http://schemas.microsoft.com/office/drawing/2014/main" id="{EE9F51C0-64C2-4B23-8C37-FEEA90D50C8B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11B81528-47AA-4722-B725-590CAFA5DE35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05F9DD0F-7F0E-418E-A55A-463479A4DAA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031F2B17-6924-4C03-A576-C391BFE0573E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C18A85E2-D499-4918-B5C1-68663F71864F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575" name="台形 574">
                  <a:extLst>
                    <a:ext uri="{FF2B5EF4-FFF2-40B4-BE49-F238E27FC236}">
                      <a16:creationId xmlns:a16="http://schemas.microsoft.com/office/drawing/2014/main" id="{44F3869D-9BAD-4699-B6F8-FC1E030D5787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6" name="片側の 2 つの角を丸めた四角形 186">
                  <a:extLst>
                    <a:ext uri="{FF2B5EF4-FFF2-40B4-BE49-F238E27FC236}">
                      <a16:creationId xmlns:a16="http://schemas.microsoft.com/office/drawing/2014/main" id="{9A582195-16D3-4C73-8F12-4E3B558CE1D5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A36EE2CE-1E20-4AA9-B836-D2232C807BA2}"/>
                </a:ext>
              </a:extLst>
            </p:cNvPr>
            <p:cNvGrpSpPr/>
            <p:nvPr/>
          </p:nvGrpSpPr>
          <p:grpSpPr>
            <a:xfrm flipH="1">
              <a:off x="2767513" y="4668819"/>
              <a:ext cx="451239" cy="479131"/>
              <a:chOff x="8551656" y="1545754"/>
              <a:chExt cx="1004702" cy="1066807"/>
            </a:xfrm>
          </p:grpSpPr>
          <p:sp>
            <p:nvSpPr>
              <p:cNvPr id="558" name="角丸四角形 177">
                <a:extLst>
                  <a:ext uri="{FF2B5EF4-FFF2-40B4-BE49-F238E27FC236}">
                    <a16:creationId xmlns:a16="http://schemas.microsoft.com/office/drawing/2014/main" id="{56609D69-DEE1-4A72-A4B2-8DD303DAE9F0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7F455EE7-363C-45C1-BB3D-B1E40F811CC7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569" name="円/楕円 24">
                  <a:extLst>
                    <a:ext uri="{FF2B5EF4-FFF2-40B4-BE49-F238E27FC236}">
                      <a16:creationId xmlns:a16="http://schemas.microsoft.com/office/drawing/2014/main" id="{9BD3E74A-2DA8-485A-B8A6-5C9159AAD946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0" name="円/楕円 24">
                  <a:extLst>
                    <a:ext uri="{FF2B5EF4-FFF2-40B4-BE49-F238E27FC236}">
                      <a16:creationId xmlns:a16="http://schemas.microsoft.com/office/drawing/2014/main" id="{224BBAE4-5760-45CD-809F-61E8557A43CE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1" name="円/楕円 24">
                  <a:extLst>
                    <a:ext uri="{FF2B5EF4-FFF2-40B4-BE49-F238E27FC236}">
                      <a16:creationId xmlns:a16="http://schemas.microsoft.com/office/drawing/2014/main" id="{13DCF424-A574-4255-8911-A1728B818317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1209366C-2588-414C-8688-7374CCC79619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561" name="角丸四角形 278">
                  <a:extLst>
                    <a:ext uri="{FF2B5EF4-FFF2-40B4-BE49-F238E27FC236}">
                      <a16:creationId xmlns:a16="http://schemas.microsoft.com/office/drawing/2014/main" id="{B15ED4B5-BC48-42A0-8163-26845E4F8356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7EEC9020-D6B0-4EBB-AAAF-1CC071E127B5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563" name="円/楕円 25">
                    <a:extLst>
                      <a:ext uri="{FF2B5EF4-FFF2-40B4-BE49-F238E27FC236}">
                        <a16:creationId xmlns:a16="http://schemas.microsoft.com/office/drawing/2014/main" id="{1D684FCC-4706-46AF-8BDE-ABB028DA3D6B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64" name="グループ化 563">
                    <a:extLst>
                      <a:ext uri="{FF2B5EF4-FFF2-40B4-BE49-F238E27FC236}">
                        <a16:creationId xmlns:a16="http://schemas.microsoft.com/office/drawing/2014/main" id="{8F4D48BE-3801-4320-91CF-D4B3F3D76A78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565" name="角丸四角形 331">
                      <a:extLst>
                        <a:ext uri="{FF2B5EF4-FFF2-40B4-BE49-F238E27FC236}">
                          <a16:creationId xmlns:a16="http://schemas.microsoft.com/office/drawing/2014/main" id="{4A8025A9-2259-4615-A3ED-C850C8059D9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6" name="角丸四角形 332">
                      <a:extLst>
                        <a:ext uri="{FF2B5EF4-FFF2-40B4-BE49-F238E27FC236}">
                          <a16:creationId xmlns:a16="http://schemas.microsoft.com/office/drawing/2014/main" id="{92A97666-9A22-43C0-8CBF-8C4679137C0B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7" name="角丸四角形 333">
                      <a:extLst>
                        <a:ext uri="{FF2B5EF4-FFF2-40B4-BE49-F238E27FC236}">
                          <a16:creationId xmlns:a16="http://schemas.microsoft.com/office/drawing/2014/main" id="{1A826804-5DF9-43D7-A0D0-92856812167B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8" name="角丸四角形 334">
                      <a:extLst>
                        <a:ext uri="{FF2B5EF4-FFF2-40B4-BE49-F238E27FC236}">
                          <a16:creationId xmlns:a16="http://schemas.microsoft.com/office/drawing/2014/main" id="{A2885027-2FA6-420C-A687-35E7AD6A96DB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614" name="グループ化 613">
            <a:extLst>
              <a:ext uri="{FF2B5EF4-FFF2-40B4-BE49-F238E27FC236}">
                <a16:creationId xmlns:a16="http://schemas.microsoft.com/office/drawing/2014/main" id="{05C4C5D9-03BC-4B57-9A33-B1BCE9680D3A}"/>
              </a:ext>
            </a:extLst>
          </p:cNvPr>
          <p:cNvGrpSpPr/>
          <p:nvPr/>
        </p:nvGrpSpPr>
        <p:grpSpPr>
          <a:xfrm>
            <a:off x="2546917" y="2865507"/>
            <a:ext cx="1102492" cy="1454016"/>
            <a:chOff x="3739063" y="3693934"/>
            <a:chExt cx="1102492" cy="1454016"/>
          </a:xfrm>
        </p:grpSpPr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3575F547-BE22-41C8-860C-8E7FD32E830F}"/>
                </a:ext>
              </a:extLst>
            </p:cNvPr>
            <p:cNvGrpSpPr/>
            <p:nvPr/>
          </p:nvGrpSpPr>
          <p:grpSpPr>
            <a:xfrm>
              <a:off x="3886387" y="3693934"/>
              <a:ext cx="719603" cy="1317794"/>
              <a:chOff x="3886387" y="3693934"/>
              <a:chExt cx="719603" cy="1317794"/>
            </a:xfrm>
          </p:grpSpPr>
          <p:sp>
            <p:nvSpPr>
              <p:cNvPr id="643" name="フローチャート: 論理積ゲート 213">
                <a:extLst>
                  <a:ext uri="{FF2B5EF4-FFF2-40B4-BE49-F238E27FC236}">
                    <a16:creationId xmlns:a16="http://schemas.microsoft.com/office/drawing/2014/main" id="{254D7E64-95A1-4C97-8A71-0341ABADE079}"/>
                  </a:ext>
                </a:extLst>
              </p:cNvPr>
              <p:cNvSpPr/>
              <p:nvPr/>
            </p:nvSpPr>
            <p:spPr>
              <a:xfrm rot="16200000">
                <a:off x="3903077" y="3693934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4" name="片側の 2 つの角を丸めた四角形 1342">
                <a:extLst>
                  <a:ext uri="{FF2B5EF4-FFF2-40B4-BE49-F238E27FC236}">
                    <a16:creationId xmlns:a16="http://schemas.microsoft.com/office/drawing/2014/main" id="{52E30F7C-F712-4B62-AE01-7C2F0BBFDEDF}"/>
                  </a:ext>
                </a:extLst>
              </p:cNvPr>
              <p:cNvSpPr/>
              <p:nvPr/>
            </p:nvSpPr>
            <p:spPr>
              <a:xfrm rot="10800000">
                <a:off x="4176197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5" name="円/楕円 689">
                <a:extLst>
                  <a:ext uri="{FF2B5EF4-FFF2-40B4-BE49-F238E27FC236}">
                    <a16:creationId xmlns:a16="http://schemas.microsoft.com/office/drawing/2014/main" id="{7D6D2DD7-DFD8-4162-9415-98B7A5F5E4B1}"/>
                  </a:ext>
                </a:extLst>
              </p:cNvPr>
              <p:cNvSpPr/>
              <p:nvPr/>
            </p:nvSpPr>
            <p:spPr>
              <a:xfrm rot="20700000">
                <a:off x="3886387" y="403158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6" name="円/楕円 690">
                <a:extLst>
                  <a:ext uri="{FF2B5EF4-FFF2-40B4-BE49-F238E27FC236}">
                    <a16:creationId xmlns:a16="http://schemas.microsoft.com/office/drawing/2014/main" id="{59587899-98AD-4ED4-B9B1-B5FBADDFC214}"/>
                  </a:ext>
                </a:extLst>
              </p:cNvPr>
              <p:cNvSpPr/>
              <p:nvPr/>
            </p:nvSpPr>
            <p:spPr>
              <a:xfrm rot="900000" flipH="1">
                <a:off x="4431055" y="40315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7" name="円/楕円 691">
                <a:extLst>
                  <a:ext uri="{FF2B5EF4-FFF2-40B4-BE49-F238E27FC236}">
                    <a16:creationId xmlns:a16="http://schemas.microsoft.com/office/drawing/2014/main" id="{727C02AB-CC45-46CB-99C4-FC1B1AFBD40F}"/>
                  </a:ext>
                </a:extLst>
              </p:cNvPr>
              <p:cNvSpPr/>
              <p:nvPr/>
            </p:nvSpPr>
            <p:spPr>
              <a:xfrm>
                <a:off x="3956666" y="3778013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8" name="月 647">
                <a:extLst>
                  <a:ext uri="{FF2B5EF4-FFF2-40B4-BE49-F238E27FC236}">
                    <a16:creationId xmlns:a16="http://schemas.microsoft.com/office/drawing/2014/main" id="{AE61249D-8CF9-452B-B5B1-1E801F6D919E}"/>
                  </a:ext>
                </a:extLst>
              </p:cNvPr>
              <p:cNvSpPr/>
              <p:nvPr/>
            </p:nvSpPr>
            <p:spPr>
              <a:xfrm rot="16200000" flipV="1">
                <a:off x="4068874" y="3842219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49" name="月 648">
                <a:extLst>
                  <a:ext uri="{FF2B5EF4-FFF2-40B4-BE49-F238E27FC236}">
                    <a16:creationId xmlns:a16="http://schemas.microsoft.com/office/drawing/2014/main" id="{7FAFA6BD-BB81-4F99-ACE0-CE6848A08BC8}"/>
                  </a:ext>
                </a:extLst>
              </p:cNvPr>
              <p:cNvSpPr/>
              <p:nvPr/>
            </p:nvSpPr>
            <p:spPr>
              <a:xfrm rot="16200000" flipV="1">
                <a:off x="4359387" y="3842219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0" name="円/楕円 702">
                <a:extLst>
                  <a:ext uri="{FF2B5EF4-FFF2-40B4-BE49-F238E27FC236}">
                    <a16:creationId xmlns:a16="http://schemas.microsoft.com/office/drawing/2014/main" id="{7496013F-7019-4BCD-83E6-DA3FB24F158A}"/>
                  </a:ext>
                </a:extLst>
              </p:cNvPr>
              <p:cNvSpPr/>
              <p:nvPr/>
            </p:nvSpPr>
            <p:spPr>
              <a:xfrm>
                <a:off x="4065586" y="3983199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1" name="円/楕円 703">
                <a:extLst>
                  <a:ext uri="{FF2B5EF4-FFF2-40B4-BE49-F238E27FC236}">
                    <a16:creationId xmlns:a16="http://schemas.microsoft.com/office/drawing/2014/main" id="{4A7FEC91-DB84-49B9-966E-556FB320DF69}"/>
                  </a:ext>
                </a:extLst>
              </p:cNvPr>
              <p:cNvSpPr/>
              <p:nvPr/>
            </p:nvSpPr>
            <p:spPr>
              <a:xfrm>
                <a:off x="4346573" y="3983199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2" name="円/楕円 632">
                <a:extLst>
                  <a:ext uri="{FF2B5EF4-FFF2-40B4-BE49-F238E27FC236}">
                    <a16:creationId xmlns:a16="http://schemas.microsoft.com/office/drawing/2014/main" id="{2A2E9CC0-5230-4D5E-80CA-61B9733E66D8}"/>
                  </a:ext>
                </a:extLst>
              </p:cNvPr>
              <p:cNvSpPr/>
              <p:nvPr/>
            </p:nvSpPr>
            <p:spPr>
              <a:xfrm>
                <a:off x="4201814" y="4214758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3" name="片側の 2 つの角を丸めた四角形 1351">
                <a:extLst>
                  <a:ext uri="{FF2B5EF4-FFF2-40B4-BE49-F238E27FC236}">
                    <a16:creationId xmlns:a16="http://schemas.microsoft.com/office/drawing/2014/main" id="{15D89D7F-6306-4D67-9A0F-E2839E55F87C}"/>
                  </a:ext>
                </a:extLst>
              </p:cNvPr>
              <p:cNvSpPr/>
              <p:nvPr/>
            </p:nvSpPr>
            <p:spPr>
              <a:xfrm>
                <a:off x="3965632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4" name="フリーフォーム 1352">
                <a:extLst>
                  <a:ext uri="{FF2B5EF4-FFF2-40B4-BE49-F238E27FC236}">
                    <a16:creationId xmlns:a16="http://schemas.microsoft.com/office/drawing/2014/main" id="{0EC92356-9C00-4473-B3B4-60538652AB7B}"/>
                  </a:ext>
                </a:extLst>
              </p:cNvPr>
              <p:cNvSpPr/>
              <p:nvPr/>
            </p:nvSpPr>
            <p:spPr>
              <a:xfrm>
                <a:off x="3944666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5" name="直角三角形 654">
                <a:extLst>
                  <a:ext uri="{FF2B5EF4-FFF2-40B4-BE49-F238E27FC236}">
                    <a16:creationId xmlns:a16="http://schemas.microsoft.com/office/drawing/2014/main" id="{49719054-C1B8-4281-A9CB-E31DFB70E222}"/>
                  </a:ext>
                </a:extLst>
              </p:cNvPr>
              <p:cNvSpPr/>
              <p:nvPr/>
            </p:nvSpPr>
            <p:spPr>
              <a:xfrm rot="5400000">
                <a:off x="4081460" y="4476781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6" name="直角三角形 655">
                <a:extLst>
                  <a:ext uri="{FF2B5EF4-FFF2-40B4-BE49-F238E27FC236}">
                    <a16:creationId xmlns:a16="http://schemas.microsoft.com/office/drawing/2014/main" id="{6F005BA9-0F06-4B15-9139-36529C107638}"/>
                  </a:ext>
                </a:extLst>
              </p:cNvPr>
              <p:cNvSpPr/>
              <p:nvPr/>
            </p:nvSpPr>
            <p:spPr>
              <a:xfrm rot="16200000" flipH="1">
                <a:off x="4246197" y="4476781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57" name="円/楕円 4">
                <a:extLst>
                  <a:ext uri="{FF2B5EF4-FFF2-40B4-BE49-F238E27FC236}">
                    <a16:creationId xmlns:a16="http://schemas.microsoft.com/office/drawing/2014/main" id="{CAB727C6-F1BD-47DA-8F7F-1900AAD7524E}"/>
                  </a:ext>
                </a:extLst>
              </p:cNvPr>
              <p:cNvSpPr/>
              <p:nvPr/>
            </p:nvSpPr>
            <p:spPr>
              <a:xfrm flipV="1">
                <a:off x="4170178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9CD67A2C-1930-46E8-B4F7-0F1705E38D02}"/>
                </a:ext>
              </a:extLst>
            </p:cNvPr>
            <p:cNvGrpSpPr/>
            <p:nvPr/>
          </p:nvGrpSpPr>
          <p:grpSpPr>
            <a:xfrm>
              <a:off x="4387159" y="4054589"/>
              <a:ext cx="454396" cy="909780"/>
              <a:chOff x="-1248362" y="4644497"/>
              <a:chExt cx="454396" cy="909780"/>
            </a:xfrm>
          </p:grpSpPr>
          <p:sp>
            <p:nvSpPr>
              <p:cNvPr id="632" name="角丸四角形 177">
                <a:extLst>
                  <a:ext uri="{FF2B5EF4-FFF2-40B4-BE49-F238E27FC236}">
                    <a16:creationId xmlns:a16="http://schemas.microsoft.com/office/drawing/2014/main" id="{8E3DE85D-F513-4457-AD72-5D90B2140BB8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30DCD68B-3E5E-4FD5-AC03-7EA7196431B8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EB247169-3888-4F2C-8C92-D6B1F61A159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639" name="四角形: 角を丸くする 638">
                    <a:extLst>
                      <a:ext uri="{FF2B5EF4-FFF2-40B4-BE49-F238E27FC236}">
                        <a16:creationId xmlns:a16="http://schemas.microsoft.com/office/drawing/2014/main" id="{CCC4BB3F-8EC9-4DEA-8B62-753ECEA5EBAB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E0F4D550-8FEC-493B-BD36-A4CECDEC3E43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283FF97C-6A39-4E6E-9130-09164D828512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8F0F2CB2-5E70-42CF-90E5-A6444815300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7A4F547B-55F3-4D54-9C47-8F7880266EE1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5A055A38-2272-4C12-A9D4-B92DEA013608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635" name="台形 634">
                  <a:extLst>
                    <a:ext uri="{FF2B5EF4-FFF2-40B4-BE49-F238E27FC236}">
                      <a16:creationId xmlns:a16="http://schemas.microsoft.com/office/drawing/2014/main" id="{C7893A9F-9C8E-485F-BD54-C8570FE918F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6" name="片側の 2 つの角を丸めた四角形 186">
                  <a:extLst>
                    <a:ext uri="{FF2B5EF4-FFF2-40B4-BE49-F238E27FC236}">
                      <a16:creationId xmlns:a16="http://schemas.microsoft.com/office/drawing/2014/main" id="{50CCE0B5-15F4-4E44-A091-01AC5FCA269F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E59895BA-1313-4086-8A35-4A55E2EBC7DA}"/>
                </a:ext>
              </a:extLst>
            </p:cNvPr>
            <p:cNvGrpSpPr/>
            <p:nvPr/>
          </p:nvGrpSpPr>
          <p:grpSpPr>
            <a:xfrm flipH="1">
              <a:off x="3739063" y="4668819"/>
              <a:ext cx="451239" cy="479131"/>
              <a:chOff x="8551656" y="1545754"/>
              <a:chExt cx="1004702" cy="1066807"/>
            </a:xfrm>
          </p:grpSpPr>
          <p:sp>
            <p:nvSpPr>
              <p:cNvPr id="618" name="角丸四角形 177">
                <a:extLst>
                  <a:ext uri="{FF2B5EF4-FFF2-40B4-BE49-F238E27FC236}">
                    <a16:creationId xmlns:a16="http://schemas.microsoft.com/office/drawing/2014/main" id="{41816656-26AF-4E30-8027-41EE5EA1261F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CFBD5E51-E15B-446F-9E72-4D84DC990C2D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629" name="円/楕円 24">
                  <a:extLst>
                    <a:ext uri="{FF2B5EF4-FFF2-40B4-BE49-F238E27FC236}">
                      <a16:creationId xmlns:a16="http://schemas.microsoft.com/office/drawing/2014/main" id="{7AD19D6C-0588-4B2C-A2F5-0C481B2E287C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0" name="円/楕円 24">
                  <a:extLst>
                    <a:ext uri="{FF2B5EF4-FFF2-40B4-BE49-F238E27FC236}">
                      <a16:creationId xmlns:a16="http://schemas.microsoft.com/office/drawing/2014/main" id="{C3CF091E-21B7-4711-9CD2-7B2C3BDF13E0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1" name="円/楕円 24">
                  <a:extLst>
                    <a:ext uri="{FF2B5EF4-FFF2-40B4-BE49-F238E27FC236}">
                      <a16:creationId xmlns:a16="http://schemas.microsoft.com/office/drawing/2014/main" id="{B1311588-344C-4708-A9B3-FE578B557217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5CC7AA4D-1556-4A84-85EF-3936D6F64F2A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621" name="角丸四角形 278">
                  <a:extLst>
                    <a:ext uri="{FF2B5EF4-FFF2-40B4-BE49-F238E27FC236}">
                      <a16:creationId xmlns:a16="http://schemas.microsoft.com/office/drawing/2014/main" id="{FC050348-4BDA-4CF6-B272-58FA92E8BB60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22" name="グループ化 621">
                  <a:extLst>
                    <a:ext uri="{FF2B5EF4-FFF2-40B4-BE49-F238E27FC236}">
                      <a16:creationId xmlns:a16="http://schemas.microsoft.com/office/drawing/2014/main" id="{C9067BAD-EF77-4349-A5FD-85A218F1EDAC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623" name="円/楕円 25">
                    <a:extLst>
                      <a:ext uri="{FF2B5EF4-FFF2-40B4-BE49-F238E27FC236}">
                        <a16:creationId xmlns:a16="http://schemas.microsoft.com/office/drawing/2014/main" id="{D9410446-AAF5-4655-91C9-C909104A2A63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24" name="グループ化 623">
                    <a:extLst>
                      <a:ext uri="{FF2B5EF4-FFF2-40B4-BE49-F238E27FC236}">
                        <a16:creationId xmlns:a16="http://schemas.microsoft.com/office/drawing/2014/main" id="{815B31C5-CDDE-42A3-8BC3-B3B1CE81DA63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625" name="角丸四角形 331">
                      <a:extLst>
                        <a:ext uri="{FF2B5EF4-FFF2-40B4-BE49-F238E27FC236}">
                          <a16:creationId xmlns:a16="http://schemas.microsoft.com/office/drawing/2014/main" id="{CE51DCCC-ABF3-4FB6-9687-F5C86193B3F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26" name="角丸四角形 332">
                      <a:extLst>
                        <a:ext uri="{FF2B5EF4-FFF2-40B4-BE49-F238E27FC236}">
                          <a16:creationId xmlns:a16="http://schemas.microsoft.com/office/drawing/2014/main" id="{B8C2A6A1-DB45-448B-812B-853D592277BB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27" name="角丸四角形 333">
                      <a:extLst>
                        <a:ext uri="{FF2B5EF4-FFF2-40B4-BE49-F238E27FC236}">
                          <a16:creationId xmlns:a16="http://schemas.microsoft.com/office/drawing/2014/main" id="{F63BEAB8-24A3-48B0-B611-EDB3C02DDF6D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28" name="角丸四角形 334">
                      <a:extLst>
                        <a:ext uri="{FF2B5EF4-FFF2-40B4-BE49-F238E27FC236}">
                          <a16:creationId xmlns:a16="http://schemas.microsoft.com/office/drawing/2014/main" id="{911B3505-88E5-466D-A06F-513F5EEEE7FA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F72A8635-DEB2-46F7-8F9D-390E6A0F255D}"/>
              </a:ext>
            </a:extLst>
          </p:cNvPr>
          <p:cNvGrpSpPr/>
          <p:nvPr/>
        </p:nvGrpSpPr>
        <p:grpSpPr>
          <a:xfrm>
            <a:off x="4436659" y="2857502"/>
            <a:ext cx="1103274" cy="1462021"/>
            <a:chOff x="4696326" y="3685929"/>
            <a:chExt cx="1103274" cy="1462021"/>
          </a:xfrm>
        </p:grpSpPr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2FC51AF6-8EB3-47E8-8B04-EAC5D6117570}"/>
                </a:ext>
              </a:extLst>
            </p:cNvPr>
            <p:cNvGrpSpPr/>
            <p:nvPr/>
          </p:nvGrpSpPr>
          <p:grpSpPr>
            <a:xfrm>
              <a:off x="4842396" y="3685929"/>
              <a:ext cx="731898" cy="1325799"/>
              <a:chOff x="4842396" y="3685929"/>
              <a:chExt cx="731898" cy="1325799"/>
            </a:xfrm>
          </p:grpSpPr>
          <p:sp>
            <p:nvSpPr>
              <p:cNvPr id="687" name="フリーフォーム 1364">
                <a:extLst>
                  <a:ext uri="{FF2B5EF4-FFF2-40B4-BE49-F238E27FC236}">
                    <a16:creationId xmlns:a16="http://schemas.microsoft.com/office/drawing/2014/main" id="{4D1A6B34-5F89-4E52-B1EC-44BB822D378A}"/>
                  </a:ext>
                </a:extLst>
              </p:cNvPr>
              <p:cNvSpPr/>
              <p:nvPr/>
            </p:nvSpPr>
            <p:spPr>
              <a:xfrm>
                <a:off x="4842396" y="3685929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88" name="片側の 2 つの角を丸めた四角形 1365">
                <a:extLst>
                  <a:ext uri="{FF2B5EF4-FFF2-40B4-BE49-F238E27FC236}">
                    <a16:creationId xmlns:a16="http://schemas.microsoft.com/office/drawing/2014/main" id="{DA955AD3-6A10-4747-BB09-ACAE42ED2F86}"/>
                  </a:ext>
                </a:extLst>
              </p:cNvPr>
              <p:cNvSpPr/>
              <p:nvPr/>
            </p:nvSpPr>
            <p:spPr>
              <a:xfrm rot="10800000">
                <a:off x="5134140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89" name="円/楕円 238">
                <a:extLst>
                  <a:ext uri="{FF2B5EF4-FFF2-40B4-BE49-F238E27FC236}">
                    <a16:creationId xmlns:a16="http://schemas.microsoft.com/office/drawing/2014/main" id="{413DEEA0-D131-4C0E-A38F-64AFEF94EE79}"/>
                  </a:ext>
                </a:extLst>
              </p:cNvPr>
              <p:cNvSpPr/>
              <p:nvPr/>
            </p:nvSpPr>
            <p:spPr>
              <a:xfrm>
                <a:off x="4914609" y="3922382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0" name="フリーフォーム 1367">
                <a:extLst>
                  <a:ext uri="{FF2B5EF4-FFF2-40B4-BE49-F238E27FC236}">
                    <a16:creationId xmlns:a16="http://schemas.microsoft.com/office/drawing/2014/main" id="{100CC1E5-17A4-4E9D-98FF-78A2AB680D1B}"/>
                  </a:ext>
                </a:extLst>
              </p:cNvPr>
              <p:cNvSpPr/>
              <p:nvPr/>
            </p:nvSpPr>
            <p:spPr>
              <a:xfrm>
                <a:off x="4919122" y="3870338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1" name="角丸四角形 1368">
                <a:extLst>
                  <a:ext uri="{FF2B5EF4-FFF2-40B4-BE49-F238E27FC236}">
                    <a16:creationId xmlns:a16="http://schemas.microsoft.com/office/drawing/2014/main" id="{11702B47-0B45-4C6E-B53F-B88481B328C7}"/>
                  </a:ext>
                </a:extLst>
              </p:cNvPr>
              <p:cNvSpPr/>
              <p:nvPr/>
            </p:nvSpPr>
            <p:spPr>
              <a:xfrm>
                <a:off x="4984594" y="4012593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2" name="円/楕円 727">
                <a:extLst>
                  <a:ext uri="{FF2B5EF4-FFF2-40B4-BE49-F238E27FC236}">
                    <a16:creationId xmlns:a16="http://schemas.microsoft.com/office/drawing/2014/main" id="{392DB91A-EB46-4483-81B4-EC7D86AF309E}"/>
                  </a:ext>
                </a:extLst>
              </p:cNvPr>
              <p:cNvSpPr/>
              <p:nvPr/>
            </p:nvSpPr>
            <p:spPr>
              <a:xfrm>
                <a:off x="5006570" y="4022926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3" name="角丸四角形 1370">
                <a:extLst>
                  <a:ext uri="{FF2B5EF4-FFF2-40B4-BE49-F238E27FC236}">
                    <a16:creationId xmlns:a16="http://schemas.microsoft.com/office/drawing/2014/main" id="{37EC75B4-A259-40FD-A3AD-E03A63E73A2C}"/>
                  </a:ext>
                </a:extLst>
              </p:cNvPr>
              <p:cNvSpPr/>
              <p:nvPr/>
            </p:nvSpPr>
            <p:spPr>
              <a:xfrm>
                <a:off x="5322732" y="4012593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4" name="円/楕円 729">
                <a:extLst>
                  <a:ext uri="{FF2B5EF4-FFF2-40B4-BE49-F238E27FC236}">
                    <a16:creationId xmlns:a16="http://schemas.microsoft.com/office/drawing/2014/main" id="{9A2D16E4-DCE9-4F89-8C5C-D325AD4EEAB4}"/>
                  </a:ext>
                </a:extLst>
              </p:cNvPr>
              <p:cNvSpPr/>
              <p:nvPr/>
            </p:nvSpPr>
            <p:spPr>
              <a:xfrm>
                <a:off x="5344708" y="4022926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5" name="月 694">
                <a:extLst>
                  <a:ext uri="{FF2B5EF4-FFF2-40B4-BE49-F238E27FC236}">
                    <a16:creationId xmlns:a16="http://schemas.microsoft.com/office/drawing/2014/main" id="{F55AB2F3-6076-4D52-8835-91A26D7E502C}"/>
                  </a:ext>
                </a:extLst>
              </p:cNvPr>
              <p:cNvSpPr/>
              <p:nvPr/>
            </p:nvSpPr>
            <p:spPr>
              <a:xfrm rot="16200000">
                <a:off x="5194289" y="4207973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6" name="片側の 2 つの角を丸めた四角形 1373">
                <a:extLst>
                  <a:ext uri="{FF2B5EF4-FFF2-40B4-BE49-F238E27FC236}">
                    <a16:creationId xmlns:a16="http://schemas.microsoft.com/office/drawing/2014/main" id="{87641718-C44E-4D0F-8623-61CC7A4D0572}"/>
                  </a:ext>
                </a:extLst>
              </p:cNvPr>
              <p:cNvSpPr/>
              <p:nvPr/>
            </p:nvSpPr>
            <p:spPr>
              <a:xfrm>
                <a:off x="4924482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7" name="フリーフォーム 1374">
                <a:extLst>
                  <a:ext uri="{FF2B5EF4-FFF2-40B4-BE49-F238E27FC236}">
                    <a16:creationId xmlns:a16="http://schemas.microsoft.com/office/drawing/2014/main" id="{5D68E7E0-7D6E-49B5-94DA-0E77EBA8E885}"/>
                  </a:ext>
                </a:extLst>
              </p:cNvPr>
              <p:cNvSpPr/>
              <p:nvPr/>
            </p:nvSpPr>
            <p:spPr>
              <a:xfrm>
                <a:off x="4903516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8" name="直角三角形 697">
                <a:extLst>
                  <a:ext uri="{FF2B5EF4-FFF2-40B4-BE49-F238E27FC236}">
                    <a16:creationId xmlns:a16="http://schemas.microsoft.com/office/drawing/2014/main" id="{A8D23714-CB7B-44B6-9BF3-654A5D9DC486}"/>
                  </a:ext>
                </a:extLst>
              </p:cNvPr>
              <p:cNvSpPr/>
              <p:nvPr/>
            </p:nvSpPr>
            <p:spPr>
              <a:xfrm rot="5400000">
                <a:off x="5040310" y="4476781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99" name="直角三角形 698">
                <a:extLst>
                  <a:ext uri="{FF2B5EF4-FFF2-40B4-BE49-F238E27FC236}">
                    <a16:creationId xmlns:a16="http://schemas.microsoft.com/office/drawing/2014/main" id="{F63E93B5-DB4A-493D-9895-D187CFBAFDE3}"/>
                  </a:ext>
                </a:extLst>
              </p:cNvPr>
              <p:cNvSpPr/>
              <p:nvPr/>
            </p:nvSpPr>
            <p:spPr>
              <a:xfrm rot="16200000" flipH="1">
                <a:off x="5205047" y="4476781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00" name="円/楕円 4">
                <a:extLst>
                  <a:ext uri="{FF2B5EF4-FFF2-40B4-BE49-F238E27FC236}">
                    <a16:creationId xmlns:a16="http://schemas.microsoft.com/office/drawing/2014/main" id="{58280C30-42FD-4C68-B68F-2CD42AC980C1}"/>
                  </a:ext>
                </a:extLst>
              </p:cNvPr>
              <p:cNvSpPr/>
              <p:nvPr/>
            </p:nvSpPr>
            <p:spPr>
              <a:xfrm rot="10800000">
                <a:off x="5124092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4D4FDDF8-6877-461A-8236-6A7F93976287}"/>
                </a:ext>
              </a:extLst>
            </p:cNvPr>
            <p:cNvGrpSpPr/>
            <p:nvPr/>
          </p:nvGrpSpPr>
          <p:grpSpPr>
            <a:xfrm>
              <a:off x="5345204" y="4056590"/>
              <a:ext cx="454396" cy="909780"/>
              <a:chOff x="-1248362" y="4644497"/>
              <a:chExt cx="454396" cy="909780"/>
            </a:xfrm>
          </p:grpSpPr>
          <p:sp>
            <p:nvSpPr>
              <p:cNvPr id="676" name="角丸四角形 177">
                <a:extLst>
                  <a:ext uri="{FF2B5EF4-FFF2-40B4-BE49-F238E27FC236}">
                    <a16:creationId xmlns:a16="http://schemas.microsoft.com/office/drawing/2014/main" id="{E2E20439-3A96-43C1-9BC6-2E7F7CC3A827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68AED007-F3BE-4B75-A4D7-A345B2BE8C42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B1E26A2C-1DD0-45EC-9224-4A1532166E3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683" name="四角形: 角を丸くする 682">
                    <a:extLst>
                      <a:ext uri="{FF2B5EF4-FFF2-40B4-BE49-F238E27FC236}">
                        <a16:creationId xmlns:a16="http://schemas.microsoft.com/office/drawing/2014/main" id="{96DBF7CA-0877-4E89-B5BB-646393A3FAD9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4" name="四角形: 角を丸くする 683">
                    <a:extLst>
                      <a:ext uri="{FF2B5EF4-FFF2-40B4-BE49-F238E27FC236}">
                        <a16:creationId xmlns:a16="http://schemas.microsoft.com/office/drawing/2014/main" id="{F2A96972-720D-4B78-8DDC-3C1C5A92996F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5" name="フリーフォーム: 図形 684">
                    <a:extLst>
                      <a:ext uri="{FF2B5EF4-FFF2-40B4-BE49-F238E27FC236}">
                        <a16:creationId xmlns:a16="http://schemas.microsoft.com/office/drawing/2014/main" id="{9740A402-4983-411D-A546-FBC35D60F02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6" name="フリーフォーム: 図形 685">
                    <a:extLst>
                      <a:ext uri="{FF2B5EF4-FFF2-40B4-BE49-F238E27FC236}">
                        <a16:creationId xmlns:a16="http://schemas.microsoft.com/office/drawing/2014/main" id="{0A2DE2A2-B124-4864-9D7E-2EB82FB2DEA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706E0FF5-B81B-48C9-9564-67A1AC9F3FD8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732E217A-D518-4FCE-8184-96858D5BAEBF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679" name="台形 678">
                  <a:extLst>
                    <a:ext uri="{FF2B5EF4-FFF2-40B4-BE49-F238E27FC236}">
                      <a16:creationId xmlns:a16="http://schemas.microsoft.com/office/drawing/2014/main" id="{3F645A25-B75F-416D-BCC2-EFAA7319466A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0" name="片側の 2 つの角を丸めた四角形 186">
                  <a:extLst>
                    <a:ext uri="{FF2B5EF4-FFF2-40B4-BE49-F238E27FC236}">
                      <a16:creationId xmlns:a16="http://schemas.microsoft.com/office/drawing/2014/main" id="{4A034FBA-11FE-4674-9E53-35C27D301E6B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ADCA2632-B37E-4876-A0D3-18FAAD48F282}"/>
                </a:ext>
              </a:extLst>
            </p:cNvPr>
            <p:cNvGrpSpPr/>
            <p:nvPr/>
          </p:nvGrpSpPr>
          <p:grpSpPr>
            <a:xfrm flipH="1">
              <a:off x="4696326" y="4668819"/>
              <a:ext cx="451239" cy="479131"/>
              <a:chOff x="8551656" y="1545754"/>
              <a:chExt cx="1004702" cy="1066807"/>
            </a:xfrm>
          </p:grpSpPr>
          <p:sp>
            <p:nvSpPr>
              <p:cNvPr id="662" name="角丸四角形 177">
                <a:extLst>
                  <a:ext uri="{FF2B5EF4-FFF2-40B4-BE49-F238E27FC236}">
                    <a16:creationId xmlns:a16="http://schemas.microsoft.com/office/drawing/2014/main" id="{A674E4BD-7341-4B24-9ED5-6166B5354A35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A84237FE-A0D2-4EEF-B9D3-7DE30E8DF528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673" name="円/楕円 24">
                  <a:extLst>
                    <a:ext uri="{FF2B5EF4-FFF2-40B4-BE49-F238E27FC236}">
                      <a16:creationId xmlns:a16="http://schemas.microsoft.com/office/drawing/2014/main" id="{D519CDDC-F939-49E1-9297-499517567D15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74" name="円/楕円 24">
                  <a:extLst>
                    <a:ext uri="{FF2B5EF4-FFF2-40B4-BE49-F238E27FC236}">
                      <a16:creationId xmlns:a16="http://schemas.microsoft.com/office/drawing/2014/main" id="{43F52EA3-7F82-4CDB-A0C3-86C4E149BB7D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75" name="円/楕円 24">
                  <a:extLst>
                    <a:ext uri="{FF2B5EF4-FFF2-40B4-BE49-F238E27FC236}">
                      <a16:creationId xmlns:a16="http://schemas.microsoft.com/office/drawing/2014/main" id="{A0946F82-E0A0-418A-874B-43F0BBB590AA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7DF87467-ADE7-4044-9727-A66C69F06602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665" name="角丸四角形 278">
                  <a:extLst>
                    <a:ext uri="{FF2B5EF4-FFF2-40B4-BE49-F238E27FC236}">
                      <a16:creationId xmlns:a16="http://schemas.microsoft.com/office/drawing/2014/main" id="{60269598-B1E6-4303-BFBD-993878A0FAFA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B203CEB7-638E-4006-9B3E-0F40C0A6CC36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667" name="円/楕円 25">
                    <a:extLst>
                      <a:ext uri="{FF2B5EF4-FFF2-40B4-BE49-F238E27FC236}">
                        <a16:creationId xmlns:a16="http://schemas.microsoft.com/office/drawing/2014/main" id="{58609560-E500-46C0-B3C2-6F6C7A49A7CA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E48C10B7-9285-41E1-A2E8-0E01D1261D93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669" name="角丸四角形 331">
                      <a:extLst>
                        <a:ext uri="{FF2B5EF4-FFF2-40B4-BE49-F238E27FC236}">
                          <a16:creationId xmlns:a16="http://schemas.microsoft.com/office/drawing/2014/main" id="{BEDE25B0-D049-407E-92B6-B86598BBC35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0" name="角丸四角形 332">
                      <a:extLst>
                        <a:ext uri="{FF2B5EF4-FFF2-40B4-BE49-F238E27FC236}">
                          <a16:creationId xmlns:a16="http://schemas.microsoft.com/office/drawing/2014/main" id="{D98A0496-8DD7-4BBC-BD2C-58B10D0396F9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1" name="角丸四角形 333">
                      <a:extLst>
                        <a:ext uri="{FF2B5EF4-FFF2-40B4-BE49-F238E27FC236}">
                          <a16:creationId xmlns:a16="http://schemas.microsoft.com/office/drawing/2014/main" id="{2781B37A-F838-4AEA-A29D-316B0EBF39FD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2" name="角丸四角形 334">
                      <a:extLst>
                        <a:ext uri="{FF2B5EF4-FFF2-40B4-BE49-F238E27FC236}">
                          <a16:creationId xmlns:a16="http://schemas.microsoft.com/office/drawing/2014/main" id="{FE071568-1D5B-4C2F-9277-018FE985551A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30CC8553-0E43-46A3-B6B8-E8CC9249827A}"/>
              </a:ext>
            </a:extLst>
          </p:cNvPr>
          <p:cNvGrpSpPr/>
          <p:nvPr/>
        </p:nvGrpSpPr>
        <p:grpSpPr>
          <a:xfrm>
            <a:off x="6302891" y="2869988"/>
            <a:ext cx="1105088" cy="1449535"/>
            <a:chOff x="5665495" y="3698415"/>
            <a:chExt cx="1105088" cy="1449535"/>
          </a:xfrm>
        </p:grpSpPr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9ADD130B-82C5-447D-9E18-84B09EA59741}"/>
                </a:ext>
              </a:extLst>
            </p:cNvPr>
            <p:cNvGrpSpPr/>
            <p:nvPr/>
          </p:nvGrpSpPr>
          <p:grpSpPr>
            <a:xfrm>
              <a:off x="5812252" y="3698415"/>
              <a:ext cx="719603" cy="1313313"/>
              <a:chOff x="5812252" y="3698415"/>
              <a:chExt cx="719603" cy="1313313"/>
            </a:xfrm>
          </p:grpSpPr>
          <p:sp>
            <p:nvSpPr>
              <p:cNvPr id="730" name="円/楕円 1386">
                <a:extLst>
                  <a:ext uri="{FF2B5EF4-FFF2-40B4-BE49-F238E27FC236}">
                    <a16:creationId xmlns:a16="http://schemas.microsoft.com/office/drawing/2014/main" id="{CFE01A70-23B0-42A2-9800-12E5F61857EE}"/>
                  </a:ext>
                </a:extLst>
              </p:cNvPr>
              <p:cNvSpPr/>
              <p:nvPr/>
            </p:nvSpPr>
            <p:spPr>
              <a:xfrm>
                <a:off x="5872934" y="3835871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1" name="円/楕円 689">
                <a:extLst>
                  <a:ext uri="{FF2B5EF4-FFF2-40B4-BE49-F238E27FC236}">
                    <a16:creationId xmlns:a16="http://schemas.microsoft.com/office/drawing/2014/main" id="{BE47BC27-CEAA-4A7B-AABA-93A5549A782C}"/>
                  </a:ext>
                </a:extLst>
              </p:cNvPr>
              <p:cNvSpPr/>
              <p:nvPr/>
            </p:nvSpPr>
            <p:spPr>
              <a:xfrm rot="20700000">
                <a:off x="5812252" y="403158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2" name="円/楕円 690">
                <a:extLst>
                  <a:ext uri="{FF2B5EF4-FFF2-40B4-BE49-F238E27FC236}">
                    <a16:creationId xmlns:a16="http://schemas.microsoft.com/office/drawing/2014/main" id="{EEACB017-A77B-46D8-9B52-155489D904E1}"/>
                  </a:ext>
                </a:extLst>
              </p:cNvPr>
              <p:cNvSpPr/>
              <p:nvPr/>
            </p:nvSpPr>
            <p:spPr>
              <a:xfrm rot="900000" flipH="1">
                <a:off x="6356920" y="4031581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3" name="円/楕円 1389">
                <a:extLst>
                  <a:ext uri="{FF2B5EF4-FFF2-40B4-BE49-F238E27FC236}">
                    <a16:creationId xmlns:a16="http://schemas.microsoft.com/office/drawing/2014/main" id="{00E0CDC7-586B-4701-A8B9-DCE705DD1608}"/>
                  </a:ext>
                </a:extLst>
              </p:cNvPr>
              <p:cNvSpPr/>
              <p:nvPr/>
            </p:nvSpPr>
            <p:spPr>
              <a:xfrm>
                <a:off x="5841296" y="3698415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4" name="月 733">
                <a:extLst>
                  <a:ext uri="{FF2B5EF4-FFF2-40B4-BE49-F238E27FC236}">
                    <a16:creationId xmlns:a16="http://schemas.microsoft.com/office/drawing/2014/main" id="{C5C1DFD8-90E8-4232-AD2F-7FD3A1A1E88E}"/>
                  </a:ext>
                </a:extLst>
              </p:cNvPr>
              <p:cNvSpPr/>
              <p:nvPr/>
            </p:nvSpPr>
            <p:spPr>
              <a:xfrm rot="900000" flipH="1">
                <a:off x="5855853" y="402567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5" name="月 734">
                <a:extLst>
                  <a:ext uri="{FF2B5EF4-FFF2-40B4-BE49-F238E27FC236}">
                    <a16:creationId xmlns:a16="http://schemas.microsoft.com/office/drawing/2014/main" id="{52A7F01A-5B66-451B-9E6D-831BDC4E52E0}"/>
                  </a:ext>
                </a:extLst>
              </p:cNvPr>
              <p:cNvSpPr/>
              <p:nvPr/>
            </p:nvSpPr>
            <p:spPr>
              <a:xfrm rot="709480" flipH="1">
                <a:off x="5892749" y="403555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6" name="月 735">
                <a:extLst>
                  <a:ext uri="{FF2B5EF4-FFF2-40B4-BE49-F238E27FC236}">
                    <a16:creationId xmlns:a16="http://schemas.microsoft.com/office/drawing/2014/main" id="{88C66215-D0DC-4CA8-A10C-517D332D7E1A}"/>
                  </a:ext>
                </a:extLst>
              </p:cNvPr>
              <p:cNvSpPr/>
              <p:nvPr/>
            </p:nvSpPr>
            <p:spPr>
              <a:xfrm rot="462998" flipH="1">
                <a:off x="5927159" y="404477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7" name="月 736">
                <a:extLst>
                  <a:ext uri="{FF2B5EF4-FFF2-40B4-BE49-F238E27FC236}">
                    <a16:creationId xmlns:a16="http://schemas.microsoft.com/office/drawing/2014/main" id="{4A42F69B-0287-46AA-94F1-74A1C6541664}"/>
                  </a:ext>
                </a:extLst>
              </p:cNvPr>
              <p:cNvSpPr/>
              <p:nvPr/>
            </p:nvSpPr>
            <p:spPr>
              <a:xfrm rot="500641" flipH="1">
                <a:off x="5966951" y="40713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8" name="月 737">
                <a:extLst>
                  <a:ext uri="{FF2B5EF4-FFF2-40B4-BE49-F238E27FC236}">
                    <a16:creationId xmlns:a16="http://schemas.microsoft.com/office/drawing/2014/main" id="{05748693-29EE-4212-ADC3-FB564D857CC3}"/>
                  </a:ext>
                </a:extLst>
              </p:cNvPr>
              <p:cNvSpPr/>
              <p:nvPr/>
            </p:nvSpPr>
            <p:spPr>
              <a:xfrm rot="310121" flipH="1">
                <a:off x="6004744" y="40768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9" name="月 738">
                <a:extLst>
                  <a:ext uri="{FF2B5EF4-FFF2-40B4-BE49-F238E27FC236}">
                    <a16:creationId xmlns:a16="http://schemas.microsoft.com/office/drawing/2014/main" id="{E5AF19AA-DD87-4859-9BC4-F4DAE4FB4CC4}"/>
                  </a:ext>
                </a:extLst>
              </p:cNvPr>
              <p:cNvSpPr/>
              <p:nvPr/>
            </p:nvSpPr>
            <p:spPr>
              <a:xfrm rot="63639" flipH="1">
                <a:off x="6039991" y="408202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0" name="月 739">
                <a:extLst>
                  <a:ext uri="{FF2B5EF4-FFF2-40B4-BE49-F238E27FC236}">
                    <a16:creationId xmlns:a16="http://schemas.microsoft.com/office/drawing/2014/main" id="{47398FD5-CC1A-4A33-A1CC-FF7B393D2482}"/>
                  </a:ext>
                </a:extLst>
              </p:cNvPr>
              <p:cNvSpPr/>
              <p:nvPr/>
            </p:nvSpPr>
            <p:spPr>
              <a:xfrm rot="20700000">
                <a:off x="6361432" y="402567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1" name="月 740">
                <a:extLst>
                  <a:ext uri="{FF2B5EF4-FFF2-40B4-BE49-F238E27FC236}">
                    <a16:creationId xmlns:a16="http://schemas.microsoft.com/office/drawing/2014/main" id="{816E46F5-9B36-4CC0-9CF8-E12B69318C8E}"/>
                  </a:ext>
                </a:extLst>
              </p:cNvPr>
              <p:cNvSpPr/>
              <p:nvPr/>
            </p:nvSpPr>
            <p:spPr>
              <a:xfrm rot="20890520">
                <a:off x="6324536" y="403555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2" name="月 741">
                <a:extLst>
                  <a:ext uri="{FF2B5EF4-FFF2-40B4-BE49-F238E27FC236}">
                    <a16:creationId xmlns:a16="http://schemas.microsoft.com/office/drawing/2014/main" id="{7AEFFA1D-636B-4D92-8892-84DD02F5A10C}"/>
                  </a:ext>
                </a:extLst>
              </p:cNvPr>
              <p:cNvSpPr/>
              <p:nvPr/>
            </p:nvSpPr>
            <p:spPr>
              <a:xfrm rot="21137002">
                <a:off x="6290126" y="404477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3" name="月 742">
                <a:extLst>
                  <a:ext uri="{FF2B5EF4-FFF2-40B4-BE49-F238E27FC236}">
                    <a16:creationId xmlns:a16="http://schemas.microsoft.com/office/drawing/2014/main" id="{5C3B72A2-AF85-45C3-A31E-0E6B7025F13F}"/>
                  </a:ext>
                </a:extLst>
              </p:cNvPr>
              <p:cNvSpPr/>
              <p:nvPr/>
            </p:nvSpPr>
            <p:spPr>
              <a:xfrm rot="21099359">
                <a:off x="6250334" y="407131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4" name="月 743">
                <a:extLst>
                  <a:ext uri="{FF2B5EF4-FFF2-40B4-BE49-F238E27FC236}">
                    <a16:creationId xmlns:a16="http://schemas.microsoft.com/office/drawing/2014/main" id="{44A8398E-F485-4FE8-913D-C42E807572E6}"/>
                  </a:ext>
                </a:extLst>
              </p:cNvPr>
              <p:cNvSpPr/>
              <p:nvPr/>
            </p:nvSpPr>
            <p:spPr>
              <a:xfrm rot="21289879">
                <a:off x="6212541" y="407686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5" name="月 744">
                <a:extLst>
                  <a:ext uri="{FF2B5EF4-FFF2-40B4-BE49-F238E27FC236}">
                    <a16:creationId xmlns:a16="http://schemas.microsoft.com/office/drawing/2014/main" id="{5B55019C-C343-482E-A896-99853634100F}"/>
                  </a:ext>
                </a:extLst>
              </p:cNvPr>
              <p:cNvSpPr/>
              <p:nvPr/>
            </p:nvSpPr>
            <p:spPr>
              <a:xfrm rot="21536361">
                <a:off x="6177294" y="408202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6" name="片側の 2 つの角を丸めた四角形 1402">
                <a:extLst>
                  <a:ext uri="{FF2B5EF4-FFF2-40B4-BE49-F238E27FC236}">
                    <a16:creationId xmlns:a16="http://schemas.microsoft.com/office/drawing/2014/main" id="{DF1064A1-151E-479B-9596-343A1551D7BB}"/>
                  </a:ext>
                </a:extLst>
              </p:cNvPr>
              <p:cNvSpPr/>
              <p:nvPr/>
            </p:nvSpPr>
            <p:spPr>
              <a:xfrm rot="10800000">
                <a:off x="6102062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47" name="円/楕円 691">
                <a:extLst>
                  <a:ext uri="{FF2B5EF4-FFF2-40B4-BE49-F238E27FC236}">
                    <a16:creationId xmlns:a16="http://schemas.microsoft.com/office/drawing/2014/main" id="{E7105442-CD06-47A8-B78F-B070A80555F4}"/>
                  </a:ext>
                </a:extLst>
              </p:cNvPr>
              <p:cNvSpPr/>
              <p:nvPr/>
            </p:nvSpPr>
            <p:spPr>
              <a:xfrm>
                <a:off x="5882531" y="3778013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48" name="円/楕円 632">
                <a:extLst>
                  <a:ext uri="{FF2B5EF4-FFF2-40B4-BE49-F238E27FC236}">
                    <a16:creationId xmlns:a16="http://schemas.microsoft.com/office/drawing/2014/main" id="{F60CC9D6-2BFB-4F97-85F4-FA12EB781A2D}"/>
                  </a:ext>
                </a:extLst>
              </p:cNvPr>
              <p:cNvSpPr/>
              <p:nvPr/>
            </p:nvSpPr>
            <p:spPr>
              <a:xfrm>
                <a:off x="6127679" y="423050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49" name="片側の 2 つの角を丸めた四角形 1405">
                <a:extLst>
                  <a:ext uri="{FF2B5EF4-FFF2-40B4-BE49-F238E27FC236}">
                    <a16:creationId xmlns:a16="http://schemas.microsoft.com/office/drawing/2014/main" id="{7B36C956-C589-47AD-932F-983E122F39E4}"/>
                  </a:ext>
                </a:extLst>
              </p:cNvPr>
              <p:cNvSpPr/>
              <p:nvPr/>
            </p:nvSpPr>
            <p:spPr>
              <a:xfrm>
                <a:off x="5891497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50" name="フリーフォーム 1406">
                <a:extLst>
                  <a:ext uri="{FF2B5EF4-FFF2-40B4-BE49-F238E27FC236}">
                    <a16:creationId xmlns:a16="http://schemas.microsoft.com/office/drawing/2014/main" id="{ADDF0AA6-B5FE-418E-9157-4849B9BBBB04}"/>
                  </a:ext>
                </a:extLst>
              </p:cNvPr>
              <p:cNvSpPr/>
              <p:nvPr/>
            </p:nvSpPr>
            <p:spPr>
              <a:xfrm>
                <a:off x="5870531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51" name="直角三角形 750">
                <a:extLst>
                  <a:ext uri="{FF2B5EF4-FFF2-40B4-BE49-F238E27FC236}">
                    <a16:creationId xmlns:a16="http://schemas.microsoft.com/office/drawing/2014/main" id="{3AF619FF-BCD3-4054-B2A2-C9C1154A94DE}"/>
                  </a:ext>
                </a:extLst>
              </p:cNvPr>
              <p:cNvSpPr/>
              <p:nvPr/>
            </p:nvSpPr>
            <p:spPr>
              <a:xfrm rot="5400000">
                <a:off x="6007325" y="4476781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52" name="直角三角形 751">
                <a:extLst>
                  <a:ext uri="{FF2B5EF4-FFF2-40B4-BE49-F238E27FC236}">
                    <a16:creationId xmlns:a16="http://schemas.microsoft.com/office/drawing/2014/main" id="{94244023-ECC0-458C-B8F5-9878718D3B75}"/>
                  </a:ext>
                </a:extLst>
              </p:cNvPr>
              <p:cNvSpPr/>
              <p:nvPr/>
            </p:nvSpPr>
            <p:spPr>
              <a:xfrm rot="16200000" flipH="1">
                <a:off x="6172062" y="4476781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53" name="円/楕円 1409">
                <a:extLst>
                  <a:ext uri="{FF2B5EF4-FFF2-40B4-BE49-F238E27FC236}">
                    <a16:creationId xmlns:a16="http://schemas.microsoft.com/office/drawing/2014/main" id="{E6B37431-407C-4F20-9150-3A28B5F201D4}"/>
                  </a:ext>
                </a:extLst>
              </p:cNvPr>
              <p:cNvSpPr/>
              <p:nvPr/>
            </p:nvSpPr>
            <p:spPr>
              <a:xfrm>
                <a:off x="5952490" y="4003019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4" name="フリーフォーム 1410">
                <a:extLst>
                  <a:ext uri="{FF2B5EF4-FFF2-40B4-BE49-F238E27FC236}">
                    <a16:creationId xmlns:a16="http://schemas.microsoft.com/office/drawing/2014/main" id="{315B2A57-8B8F-472D-A393-F40EB39678E5}"/>
                  </a:ext>
                </a:extLst>
              </p:cNvPr>
              <p:cNvSpPr/>
              <p:nvPr/>
            </p:nvSpPr>
            <p:spPr>
              <a:xfrm>
                <a:off x="5957164" y="3988506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55" name="グループ化 754">
                <a:extLst>
                  <a:ext uri="{FF2B5EF4-FFF2-40B4-BE49-F238E27FC236}">
                    <a16:creationId xmlns:a16="http://schemas.microsoft.com/office/drawing/2014/main" id="{D751413E-4A58-4A94-ADED-D93751360E40}"/>
                  </a:ext>
                </a:extLst>
              </p:cNvPr>
              <p:cNvGrpSpPr/>
              <p:nvPr/>
            </p:nvGrpSpPr>
            <p:grpSpPr>
              <a:xfrm>
                <a:off x="5973251" y="4024250"/>
                <a:ext cx="94621" cy="97363"/>
                <a:chOff x="9209396" y="3433490"/>
                <a:chExt cx="94621" cy="97363"/>
              </a:xfrm>
            </p:grpSpPr>
            <p:sp>
              <p:nvSpPr>
                <p:cNvPr id="766" name="円/楕円 1429">
                  <a:extLst>
                    <a:ext uri="{FF2B5EF4-FFF2-40B4-BE49-F238E27FC236}">
                      <a16:creationId xmlns:a16="http://schemas.microsoft.com/office/drawing/2014/main" id="{57F3605C-0FF2-470E-8A60-8E119FC83285}"/>
                    </a:ext>
                  </a:extLst>
                </p:cNvPr>
                <p:cNvSpPr/>
                <p:nvPr/>
              </p:nvSpPr>
              <p:spPr>
                <a:xfrm>
                  <a:off x="9209396" y="34334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7" name="円/楕円 1430">
                  <a:extLst>
                    <a:ext uri="{FF2B5EF4-FFF2-40B4-BE49-F238E27FC236}">
                      <a16:creationId xmlns:a16="http://schemas.microsoft.com/office/drawing/2014/main" id="{7F57128F-696C-4F72-B0F2-25262F174B88}"/>
                    </a:ext>
                  </a:extLst>
                </p:cNvPr>
                <p:cNvSpPr/>
                <p:nvPr/>
              </p:nvSpPr>
              <p:spPr>
                <a:xfrm>
                  <a:off x="9225549" y="34477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8" name="円/楕円 1431">
                  <a:extLst>
                    <a:ext uri="{FF2B5EF4-FFF2-40B4-BE49-F238E27FC236}">
                      <a16:creationId xmlns:a16="http://schemas.microsoft.com/office/drawing/2014/main" id="{3FDC244C-A99D-4777-89FD-0F37727E7F41}"/>
                    </a:ext>
                  </a:extLst>
                </p:cNvPr>
                <p:cNvSpPr/>
                <p:nvPr/>
              </p:nvSpPr>
              <p:spPr>
                <a:xfrm>
                  <a:off x="9233903" y="34402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9" name="円/楕円 1432">
                  <a:extLst>
                    <a:ext uri="{FF2B5EF4-FFF2-40B4-BE49-F238E27FC236}">
                      <a16:creationId xmlns:a16="http://schemas.microsoft.com/office/drawing/2014/main" id="{4A4F710C-7D54-41ED-8C7E-08A4DB8945DC}"/>
                    </a:ext>
                  </a:extLst>
                </p:cNvPr>
                <p:cNvSpPr/>
                <p:nvPr/>
              </p:nvSpPr>
              <p:spPr>
                <a:xfrm flipV="1">
                  <a:off x="9224248" y="34837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56" name="円/楕円 1412">
                <a:extLst>
                  <a:ext uri="{FF2B5EF4-FFF2-40B4-BE49-F238E27FC236}">
                    <a16:creationId xmlns:a16="http://schemas.microsoft.com/office/drawing/2014/main" id="{CA92B6DD-D362-49CF-8108-135CD3DED360}"/>
                  </a:ext>
                </a:extLst>
              </p:cNvPr>
              <p:cNvSpPr/>
              <p:nvPr/>
            </p:nvSpPr>
            <p:spPr>
              <a:xfrm flipH="1">
                <a:off x="6247181" y="4003019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7" name="フリーフォーム 1413">
                <a:extLst>
                  <a:ext uri="{FF2B5EF4-FFF2-40B4-BE49-F238E27FC236}">
                    <a16:creationId xmlns:a16="http://schemas.microsoft.com/office/drawing/2014/main" id="{E441579A-6E19-427D-8361-4A82679958E7}"/>
                  </a:ext>
                </a:extLst>
              </p:cNvPr>
              <p:cNvSpPr/>
              <p:nvPr/>
            </p:nvSpPr>
            <p:spPr>
              <a:xfrm flipH="1">
                <a:off x="6251854" y="3988506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109E6EC8-0893-40E9-A568-FBB5493DC2A9}"/>
                  </a:ext>
                </a:extLst>
              </p:cNvPr>
              <p:cNvGrpSpPr/>
              <p:nvPr/>
            </p:nvGrpSpPr>
            <p:grpSpPr>
              <a:xfrm>
                <a:off x="6267941" y="4024250"/>
                <a:ext cx="94621" cy="97363"/>
                <a:chOff x="9504086" y="3433490"/>
                <a:chExt cx="94621" cy="97363"/>
              </a:xfrm>
            </p:grpSpPr>
            <p:sp>
              <p:nvSpPr>
                <p:cNvPr id="762" name="円/楕円 1425">
                  <a:extLst>
                    <a:ext uri="{FF2B5EF4-FFF2-40B4-BE49-F238E27FC236}">
                      <a16:creationId xmlns:a16="http://schemas.microsoft.com/office/drawing/2014/main" id="{DD723B10-9B34-4755-BE50-FED3FBC27D2C}"/>
                    </a:ext>
                  </a:extLst>
                </p:cNvPr>
                <p:cNvSpPr/>
                <p:nvPr/>
              </p:nvSpPr>
              <p:spPr>
                <a:xfrm flipH="1">
                  <a:off x="9504086" y="34334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3" name="円/楕円 1426">
                  <a:extLst>
                    <a:ext uri="{FF2B5EF4-FFF2-40B4-BE49-F238E27FC236}">
                      <a16:creationId xmlns:a16="http://schemas.microsoft.com/office/drawing/2014/main" id="{7DE051E4-7059-4A87-977D-47C6CDF00792}"/>
                    </a:ext>
                  </a:extLst>
                </p:cNvPr>
                <p:cNvSpPr/>
                <p:nvPr/>
              </p:nvSpPr>
              <p:spPr>
                <a:xfrm flipH="1">
                  <a:off x="9520239" y="34477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4" name="円/楕円 1427">
                  <a:extLst>
                    <a:ext uri="{FF2B5EF4-FFF2-40B4-BE49-F238E27FC236}">
                      <a16:creationId xmlns:a16="http://schemas.microsoft.com/office/drawing/2014/main" id="{1C66C2A8-9B9C-4F85-A5CE-5947DC2EAD94}"/>
                    </a:ext>
                  </a:extLst>
                </p:cNvPr>
                <p:cNvSpPr/>
                <p:nvPr/>
              </p:nvSpPr>
              <p:spPr>
                <a:xfrm flipH="1">
                  <a:off x="9529894" y="34402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5" name="円/楕円 1428">
                  <a:extLst>
                    <a:ext uri="{FF2B5EF4-FFF2-40B4-BE49-F238E27FC236}">
                      <a16:creationId xmlns:a16="http://schemas.microsoft.com/office/drawing/2014/main" id="{09B06B9F-B9A8-48DE-96C2-D2E4B1D77CE3}"/>
                    </a:ext>
                  </a:extLst>
                </p:cNvPr>
                <p:cNvSpPr/>
                <p:nvPr/>
              </p:nvSpPr>
              <p:spPr>
                <a:xfrm flipH="1" flipV="1">
                  <a:off x="9555282" y="34837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59" name="月 316">
                <a:extLst>
                  <a:ext uri="{FF2B5EF4-FFF2-40B4-BE49-F238E27FC236}">
                    <a16:creationId xmlns:a16="http://schemas.microsoft.com/office/drawing/2014/main" id="{0804EB8D-F542-4171-826F-E69D5B1CA8B1}"/>
                  </a:ext>
                </a:extLst>
              </p:cNvPr>
              <p:cNvSpPr/>
              <p:nvPr/>
            </p:nvSpPr>
            <p:spPr>
              <a:xfrm rot="16200000" flipV="1">
                <a:off x="5990627" y="388704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60" name="月 316">
                <a:extLst>
                  <a:ext uri="{FF2B5EF4-FFF2-40B4-BE49-F238E27FC236}">
                    <a16:creationId xmlns:a16="http://schemas.microsoft.com/office/drawing/2014/main" id="{8AA1EF16-0523-48DA-864F-DDDF30B75D9D}"/>
                  </a:ext>
                </a:extLst>
              </p:cNvPr>
              <p:cNvSpPr/>
              <p:nvPr/>
            </p:nvSpPr>
            <p:spPr>
              <a:xfrm rot="16200000" flipV="1">
                <a:off x="6297808" y="388704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61" name="円/楕円 4">
                <a:extLst>
                  <a:ext uri="{FF2B5EF4-FFF2-40B4-BE49-F238E27FC236}">
                    <a16:creationId xmlns:a16="http://schemas.microsoft.com/office/drawing/2014/main" id="{89BFBA01-B347-4E34-A92E-E80B3160BDBB}"/>
                  </a:ext>
                </a:extLst>
              </p:cNvPr>
              <p:cNvSpPr/>
              <p:nvPr/>
            </p:nvSpPr>
            <p:spPr>
              <a:xfrm rot="10800000">
                <a:off x="6097948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89054CA6-B8E0-400A-886C-CE07EBE97AB3}"/>
                </a:ext>
              </a:extLst>
            </p:cNvPr>
            <p:cNvGrpSpPr/>
            <p:nvPr/>
          </p:nvGrpSpPr>
          <p:grpSpPr>
            <a:xfrm>
              <a:off x="6316187" y="4066903"/>
              <a:ext cx="454396" cy="909780"/>
              <a:chOff x="-1248362" y="4644497"/>
              <a:chExt cx="454396" cy="909780"/>
            </a:xfrm>
          </p:grpSpPr>
          <p:sp>
            <p:nvSpPr>
              <p:cNvPr id="719" name="角丸四角形 177">
                <a:extLst>
                  <a:ext uri="{FF2B5EF4-FFF2-40B4-BE49-F238E27FC236}">
                    <a16:creationId xmlns:a16="http://schemas.microsoft.com/office/drawing/2014/main" id="{587A8FB7-B5C0-45FD-B85A-636479B053C9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3C7425E6-96AB-4C72-A59B-86A8E5EC6400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DE6BBAD3-EBEB-4CCF-8554-1DAC2ED8B337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726" name="四角形: 角を丸くする 725">
                    <a:extLst>
                      <a:ext uri="{FF2B5EF4-FFF2-40B4-BE49-F238E27FC236}">
                        <a16:creationId xmlns:a16="http://schemas.microsoft.com/office/drawing/2014/main" id="{08C6C565-192E-45F2-BB5B-F0C6D3D4429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7" name="四角形: 角を丸くする 726">
                    <a:extLst>
                      <a:ext uri="{FF2B5EF4-FFF2-40B4-BE49-F238E27FC236}">
                        <a16:creationId xmlns:a16="http://schemas.microsoft.com/office/drawing/2014/main" id="{C1E68867-17BC-4002-89A5-E197419BE25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B7BB8BB0-BB79-43D8-89B9-B9776894781C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DFE9A59B-9235-4C1C-B91D-A1E88EC00CC2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0CB45ABC-7DF6-4701-961F-049D58DB8F35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BFE1F7E3-36C4-4FF7-8ADD-74900A441A41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722" name="台形 721">
                  <a:extLst>
                    <a:ext uri="{FF2B5EF4-FFF2-40B4-BE49-F238E27FC236}">
                      <a16:creationId xmlns:a16="http://schemas.microsoft.com/office/drawing/2014/main" id="{9FC47DC4-5E88-4B47-97C8-EAED9B1639A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3" name="片側の 2 つの角を丸めた四角形 186">
                  <a:extLst>
                    <a:ext uri="{FF2B5EF4-FFF2-40B4-BE49-F238E27FC236}">
                      <a16:creationId xmlns:a16="http://schemas.microsoft.com/office/drawing/2014/main" id="{D84705EC-1C0B-4CDD-9376-C4F1DAA89F35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96D11585-1CAE-4616-BFB6-E898BA08B8E6}"/>
                </a:ext>
              </a:extLst>
            </p:cNvPr>
            <p:cNvGrpSpPr/>
            <p:nvPr/>
          </p:nvGrpSpPr>
          <p:grpSpPr>
            <a:xfrm flipH="1">
              <a:off x="5665495" y="4668819"/>
              <a:ext cx="451239" cy="479131"/>
              <a:chOff x="8551656" y="1545754"/>
              <a:chExt cx="1004702" cy="1066807"/>
            </a:xfrm>
          </p:grpSpPr>
          <p:sp>
            <p:nvSpPr>
              <p:cNvPr id="705" name="角丸四角形 177">
                <a:extLst>
                  <a:ext uri="{FF2B5EF4-FFF2-40B4-BE49-F238E27FC236}">
                    <a16:creationId xmlns:a16="http://schemas.microsoft.com/office/drawing/2014/main" id="{195ED69E-A923-437B-883A-784441F49640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76CBD9A1-F004-4F95-BBAC-3A4B9E9A3DE9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716" name="円/楕円 24">
                  <a:extLst>
                    <a:ext uri="{FF2B5EF4-FFF2-40B4-BE49-F238E27FC236}">
                      <a16:creationId xmlns:a16="http://schemas.microsoft.com/office/drawing/2014/main" id="{C4E51C26-2643-4292-B902-D26C71D088B9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7" name="円/楕円 24">
                  <a:extLst>
                    <a:ext uri="{FF2B5EF4-FFF2-40B4-BE49-F238E27FC236}">
                      <a16:creationId xmlns:a16="http://schemas.microsoft.com/office/drawing/2014/main" id="{CBEBB045-B48D-405F-83EF-260C81E0FD4F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8" name="円/楕円 24">
                  <a:extLst>
                    <a:ext uri="{FF2B5EF4-FFF2-40B4-BE49-F238E27FC236}">
                      <a16:creationId xmlns:a16="http://schemas.microsoft.com/office/drawing/2014/main" id="{466D14BC-E9C9-4AFF-B18A-96A03C97921A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FA923E1F-A853-4469-AEBD-417B0300F6C2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708" name="角丸四角形 278">
                  <a:extLst>
                    <a:ext uri="{FF2B5EF4-FFF2-40B4-BE49-F238E27FC236}">
                      <a16:creationId xmlns:a16="http://schemas.microsoft.com/office/drawing/2014/main" id="{4B963535-1253-46BA-A4E4-ABA0E86137F3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1F18856B-6E74-4FFA-88BD-DFA6D54FFF9A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710" name="円/楕円 25">
                    <a:extLst>
                      <a:ext uri="{FF2B5EF4-FFF2-40B4-BE49-F238E27FC236}">
                        <a16:creationId xmlns:a16="http://schemas.microsoft.com/office/drawing/2014/main" id="{D5475DFE-7B8A-434C-8E8E-654031F88B14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F1C222AE-E1A3-4B15-BAEF-64E5DDCE11B4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712" name="角丸四角形 331">
                      <a:extLst>
                        <a:ext uri="{FF2B5EF4-FFF2-40B4-BE49-F238E27FC236}">
                          <a16:creationId xmlns:a16="http://schemas.microsoft.com/office/drawing/2014/main" id="{41F02C2F-BA10-4D59-8053-3778529528C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3" name="角丸四角形 332">
                      <a:extLst>
                        <a:ext uri="{FF2B5EF4-FFF2-40B4-BE49-F238E27FC236}">
                          <a16:creationId xmlns:a16="http://schemas.microsoft.com/office/drawing/2014/main" id="{3D936400-3432-45F7-97A2-7AC7BCC859C6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4" name="角丸四角形 333">
                      <a:extLst>
                        <a:ext uri="{FF2B5EF4-FFF2-40B4-BE49-F238E27FC236}">
                          <a16:creationId xmlns:a16="http://schemas.microsoft.com/office/drawing/2014/main" id="{9B1ED951-AA10-450A-ACD1-DDC5A1AC425A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5" name="角丸四角形 334">
                      <a:extLst>
                        <a:ext uri="{FF2B5EF4-FFF2-40B4-BE49-F238E27FC236}">
                          <a16:creationId xmlns:a16="http://schemas.microsoft.com/office/drawing/2014/main" id="{0781F652-04CB-4158-900F-8E409EABD6A5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770" name="グループ化 769">
            <a:extLst>
              <a:ext uri="{FF2B5EF4-FFF2-40B4-BE49-F238E27FC236}">
                <a16:creationId xmlns:a16="http://schemas.microsoft.com/office/drawing/2014/main" id="{0C9D955D-C1AE-42B7-9A5A-22EFE1233BEA}"/>
              </a:ext>
            </a:extLst>
          </p:cNvPr>
          <p:cNvGrpSpPr/>
          <p:nvPr/>
        </p:nvGrpSpPr>
        <p:grpSpPr>
          <a:xfrm>
            <a:off x="8131984" y="2857502"/>
            <a:ext cx="1109368" cy="1462021"/>
            <a:chOff x="6622757" y="3685929"/>
            <a:chExt cx="1109368" cy="1462021"/>
          </a:xfrm>
        </p:grpSpPr>
        <p:grpSp>
          <p:nvGrpSpPr>
            <p:cNvPr id="771" name="グループ化 770">
              <a:extLst>
                <a:ext uri="{FF2B5EF4-FFF2-40B4-BE49-F238E27FC236}">
                  <a16:creationId xmlns:a16="http://schemas.microsoft.com/office/drawing/2014/main" id="{EC6C8000-6A34-480C-A435-F887362AFB31}"/>
                </a:ext>
              </a:extLst>
            </p:cNvPr>
            <p:cNvGrpSpPr/>
            <p:nvPr/>
          </p:nvGrpSpPr>
          <p:grpSpPr>
            <a:xfrm>
              <a:off x="6745989" y="3685929"/>
              <a:ext cx="777399" cy="1325799"/>
              <a:chOff x="6745989" y="3685929"/>
              <a:chExt cx="777399" cy="1325799"/>
            </a:xfrm>
          </p:grpSpPr>
          <p:sp>
            <p:nvSpPr>
              <p:cNvPr id="799" name="フリーフォーム 1434">
                <a:extLst>
                  <a:ext uri="{FF2B5EF4-FFF2-40B4-BE49-F238E27FC236}">
                    <a16:creationId xmlns:a16="http://schemas.microsoft.com/office/drawing/2014/main" id="{505392CF-278A-4155-A64B-AFECBE085D5B}"/>
                  </a:ext>
                </a:extLst>
              </p:cNvPr>
              <p:cNvSpPr/>
              <p:nvPr/>
            </p:nvSpPr>
            <p:spPr>
              <a:xfrm>
                <a:off x="6745989" y="3685929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0" name="片側の 2 つの角を丸めた四角形 1435">
                <a:extLst>
                  <a:ext uri="{FF2B5EF4-FFF2-40B4-BE49-F238E27FC236}">
                    <a16:creationId xmlns:a16="http://schemas.microsoft.com/office/drawing/2014/main" id="{FD14898B-DCA5-4E8C-8248-3AFF0F932E4F}"/>
                  </a:ext>
                </a:extLst>
              </p:cNvPr>
              <p:cNvSpPr/>
              <p:nvPr/>
            </p:nvSpPr>
            <p:spPr>
              <a:xfrm rot="10800000">
                <a:off x="7060005" y="4315253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1" name="円/楕円 238">
                <a:extLst>
                  <a:ext uri="{FF2B5EF4-FFF2-40B4-BE49-F238E27FC236}">
                    <a16:creationId xmlns:a16="http://schemas.microsoft.com/office/drawing/2014/main" id="{5B408E3B-D16F-49A4-898E-791320B83966}"/>
                  </a:ext>
                </a:extLst>
              </p:cNvPr>
              <p:cNvSpPr/>
              <p:nvPr/>
            </p:nvSpPr>
            <p:spPr>
              <a:xfrm>
                <a:off x="6840474" y="3922382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2" name="月 801">
                <a:extLst>
                  <a:ext uri="{FF2B5EF4-FFF2-40B4-BE49-F238E27FC236}">
                    <a16:creationId xmlns:a16="http://schemas.microsoft.com/office/drawing/2014/main" id="{2ED7F496-A99D-4721-8A86-3B1547CA7E36}"/>
                  </a:ext>
                </a:extLst>
              </p:cNvPr>
              <p:cNvSpPr/>
              <p:nvPr/>
            </p:nvSpPr>
            <p:spPr>
              <a:xfrm rot="16200000">
                <a:off x="7117297" y="4207973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3" name="片側の 2 つの角を丸めた四角形 1438">
                <a:extLst>
                  <a:ext uri="{FF2B5EF4-FFF2-40B4-BE49-F238E27FC236}">
                    <a16:creationId xmlns:a16="http://schemas.microsoft.com/office/drawing/2014/main" id="{1267B33D-A066-4A1A-B36C-B6F3A4C76C85}"/>
                  </a:ext>
                </a:extLst>
              </p:cNvPr>
              <p:cNvSpPr/>
              <p:nvPr/>
            </p:nvSpPr>
            <p:spPr>
              <a:xfrm>
                <a:off x="6850347" y="4469284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4" name="フリーフォーム 1439">
                <a:extLst>
                  <a:ext uri="{FF2B5EF4-FFF2-40B4-BE49-F238E27FC236}">
                    <a16:creationId xmlns:a16="http://schemas.microsoft.com/office/drawing/2014/main" id="{95D0DB6F-7CCB-4266-83E3-9B2631CE7AEF}"/>
                  </a:ext>
                </a:extLst>
              </p:cNvPr>
              <p:cNvSpPr/>
              <p:nvPr/>
            </p:nvSpPr>
            <p:spPr>
              <a:xfrm>
                <a:off x="6829381" y="4485525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5" name="直角三角形 804">
                <a:extLst>
                  <a:ext uri="{FF2B5EF4-FFF2-40B4-BE49-F238E27FC236}">
                    <a16:creationId xmlns:a16="http://schemas.microsoft.com/office/drawing/2014/main" id="{7B385819-E73C-4E10-ADB2-21D03FCA7E18}"/>
                  </a:ext>
                </a:extLst>
              </p:cNvPr>
              <p:cNvSpPr/>
              <p:nvPr/>
            </p:nvSpPr>
            <p:spPr>
              <a:xfrm rot="5400000">
                <a:off x="6966175" y="4476781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6" name="直角三角形 805">
                <a:extLst>
                  <a:ext uri="{FF2B5EF4-FFF2-40B4-BE49-F238E27FC236}">
                    <a16:creationId xmlns:a16="http://schemas.microsoft.com/office/drawing/2014/main" id="{A7BE7F0B-1DB2-4015-9FCB-E146E22D20A2}"/>
                  </a:ext>
                </a:extLst>
              </p:cNvPr>
              <p:cNvSpPr/>
              <p:nvPr/>
            </p:nvSpPr>
            <p:spPr>
              <a:xfrm rot="16200000" flipH="1">
                <a:off x="7130912" y="4476781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7" name="ドーナツ 1442">
                <a:extLst>
                  <a:ext uri="{FF2B5EF4-FFF2-40B4-BE49-F238E27FC236}">
                    <a16:creationId xmlns:a16="http://schemas.microsoft.com/office/drawing/2014/main" id="{DE118018-60D7-4D4C-B5C8-8E36535E68EB}"/>
                  </a:ext>
                </a:extLst>
              </p:cNvPr>
              <p:cNvSpPr/>
              <p:nvPr/>
            </p:nvSpPr>
            <p:spPr>
              <a:xfrm>
                <a:off x="6866250" y="4001457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8" name="円/楕円 1443">
                <a:extLst>
                  <a:ext uri="{FF2B5EF4-FFF2-40B4-BE49-F238E27FC236}">
                    <a16:creationId xmlns:a16="http://schemas.microsoft.com/office/drawing/2014/main" id="{6906DA8B-1314-4E1E-A6AB-F84B89982460}"/>
                  </a:ext>
                </a:extLst>
              </p:cNvPr>
              <p:cNvSpPr/>
              <p:nvPr/>
            </p:nvSpPr>
            <p:spPr>
              <a:xfrm>
                <a:off x="6968414" y="4041729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9" name="ドーナツ 1444">
                <a:extLst>
                  <a:ext uri="{FF2B5EF4-FFF2-40B4-BE49-F238E27FC236}">
                    <a16:creationId xmlns:a16="http://schemas.microsoft.com/office/drawing/2014/main" id="{9872878D-673F-4FDC-837D-7BC8364BAEFC}"/>
                  </a:ext>
                </a:extLst>
              </p:cNvPr>
              <p:cNvSpPr/>
              <p:nvPr/>
            </p:nvSpPr>
            <p:spPr>
              <a:xfrm>
                <a:off x="7142475" y="4001457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0" name="円/楕円 1445">
                <a:extLst>
                  <a:ext uri="{FF2B5EF4-FFF2-40B4-BE49-F238E27FC236}">
                    <a16:creationId xmlns:a16="http://schemas.microsoft.com/office/drawing/2014/main" id="{23B9159B-A127-4950-8F55-C28FA0E660F9}"/>
                  </a:ext>
                </a:extLst>
              </p:cNvPr>
              <p:cNvSpPr/>
              <p:nvPr/>
            </p:nvSpPr>
            <p:spPr>
              <a:xfrm>
                <a:off x="7244639" y="4041729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D20EF532-73C7-4B24-BB35-CAF7B24AFEA5}"/>
                  </a:ext>
                </a:extLst>
              </p:cNvPr>
              <p:cNvGrpSpPr/>
              <p:nvPr/>
            </p:nvGrpSpPr>
            <p:grpSpPr>
              <a:xfrm>
                <a:off x="6874870" y="3840909"/>
                <a:ext cx="254173" cy="182572"/>
                <a:chOff x="8185150" y="3036368"/>
                <a:chExt cx="293635" cy="222935"/>
              </a:xfrm>
            </p:grpSpPr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4D03F160-4107-4FCD-AB0F-8A4DBD6CDC2F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3" name="月 822">
                  <a:extLst>
                    <a:ext uri="{FF2B5EF4-FFF2-40B4-BE49-F238E27FC236}">
                      <a16:creationId xmlns:a16="http://schemas.microsoft.com/office/drawing/2014/main" id="{C7DD6BFB-3D5B-4335-9CA1-0A99F064DA4B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4" name="月 823">
                  <a:extLst>
                    <a:ext uri="{FF2B5EF4-FFF2-40B4-BE49-F238E27FC236}">
                      <a16:creationId xmlns:a16="http://schemas.microsoft.com/office/drawing/2014/main" id="{2EDCF50F-A22A-4654-BB04-65A75BD0BF56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5" name="月 824">
                  <a:extLst>
                    <a:ext uri="{FF2B5EF4-FFF2-40B4-BE49-F238E27FC236}">
                      <a16:creationId xmlns:a16="http://schemas.microsoft.com/office/drawing/2014/main" id="{54DCE20F-469D-41FD-8226-06C2060CDD32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6" name="月 825">
                  <a:extLst>
                    <a:ext uri="{FF2B5EF4-FFF2-40B4-BE49-F238E27FC236}">
                      <a16:creationId xmlns:a16="http://schemas.microsoft.com/office/drawing/2014/main" id="{BB6AAB25-591E-4FBF-AB97-650A39F0BD0C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7" name="月 826">
                  <a:extLst>
                    <a:ext uri="{FF2B5EF4-FFF2-40B4-BE49-F238E27FC236}">
                      <a16:creationId xmlns:a16="http://schemas.microsoft.com/office/drawing/2014/main" id="{BEF441D7-4AC4-43AC-AE83-9303871B0388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A00285A6-7532-42FD-B98F-CEA123C14FDF}"/>
                  </a:ext>
                </a:extLst>
              </p:cNvPr>
              <p:cNvGrpSpPr/>
              <p:nvPr/>
            </p:nvGrpSpPr>
            <p:grpSpPr>
              <a:xfrm>
                <a:off x="7133211" y="3840909"/>
                <a:ext cx="254173" cy="182572"/>
                <a:chOff x="8185150" y="3036368"/>
                <a:chExt cx="293635" cy="222935"/>
              </a:xfrm>
            </p:grpSpPr>
            <p:sp>
              <p:nvSpPr>
                <p:cNvPr id="816" name="月 815">
                  <a:extLst>
                    <a:ext uri="{FF2B5EF4-FFF2-40B4-BE49-F238E27FC236}">
                      <a16:creationId xmlns:a16="http://schemas.microsoft.com/office/drawing/2014/main" id="{A62DCCAE-9798-4AF2-BD58-9BBEF2934BC0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7" name="月 816">
                  <a:extLst>
                    <a:ext uri="{FF2B5EF4-FFF2-40B4-BE49-F238E27FC236}">
                      <a16:creationId xmlns:a16="http://schemas.microsoft.com/office/drawing/2014/main" id="{B63EFA64-2403-4DE8-9CB2-6E38528227FC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8" name="月 817">
                  <a:extLst>
                    <a:ext uri="{FF2B5EF4-FFF2-40B4-BE49-F238E27FC236}">
                      <a16:creationId xmlns:a16="http://schemas.microsoft.com/office/drawing/2014/main" id="{1542109A-4DAC-4FE7-86CE-AF17FE2484C0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9" name="月 818">
                  <a:extLst>
                    <a:ext uri="{FF2B5EF4-FFF2-40B4-BE49-F238E27FC236}">
                      <a16:creationId xmlns:a16="http://schemas.microsoft.com/office/drawing/2014/main" id="{0608AE69-BCA2-4D03-A2AF-2E8B0DB2190F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0" name="月 819">
                  <a:extLst>
                    <a:ext uri="{FF2B5EF4-FFF2-40B4-BE49-F238E27FC236}">
                      <a16:creationId xmlns:a16="http://schemas.microsoft.com/office/drawing/2014/main" id="{D7C40FB9-3AE8-402A-97CF-B634AEC1F8B7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23C824DE-A90C-430D-85CE-A9B015534456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13" name="月 812">
                <a:extLst>
                  <a:ext uri="{FF2B5EF4-FFF2-40B4-BE49-F238E27FC236}">
                    <a16:creationId xmlns:a16="http://schemas.microsoft.com/office/drawing/2014/main" id="{2182221C-78E6-4818-9268-479AFAC09606}"/>
                  </a:ext>
                </a:extLst>
              </p:cNvPr>
              <p:cNvSpPr/>
              <p:nvPr/>
            </p:nvSpPr>
            <p:spPr>
              <a:xfrm rot="5400000">
                <a:off x="6959859" y="3889356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14" name="月 813">
                <a:extLst>
                  <a:ext uri="{FF2B5EF4-FFF2-40B4-BE49-F238E27FC236}">
                    <a16:creationId xmlns:a16="http://schemas.microsoft.com/office/drawing/2014/main" id="{1922C85F-9286-49A4-8B39-64D45033ADEA}"/>
                  </a:ext>
                </a:extLst>
              </p:cNvPr>
              <p:cNvSpPr/>
              <p:nvPr/>
            </p:nvSpPr>
            <p:spPr>
              <a:xfrm rot="5400000">
                <a:off x="7250372" y="3889356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15" name="円/楕円 4">
                <a:extLst>
                  <a:ext uri="{FF2B5EF4-FFF2-40B4-BE49-F238E27FC236}">
                    <a16:creationId xmlns:a16="http://schemas.microsoft.com/office/drawing/2014/main" id="{25A11C51-71DD-4DC3-A889-034D3C50C1E4}"/>
                  </a:ext>
                </a:extLst>
              </p:cNvPr>
              <p:cNvSpPr/>
              <p:nvPr/>
            </p:nvSpPr>
            <p:spPr>
              <a:xfrm rot="10800000">
                <a:off x="7055891" y="4308371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8EB2BAD6-2A48-4F71-879B-15CECD5819D8}"/>
                </a:ext>
              </a:extLst>
            </p:cNvPr>
            <p:cNvGrpSpPr/>
            <p:nvPr/>
          </p:nvGrpSpPr>
          <p:grpSpPr>
            <a:xfrm>
              <a:off x="7277729" y="4066704"/>
              <a:ext cx="454396" cy="909780"/>
              <a:chOff x="-1248362" y="4644497"/>
              <a:chExt cx="454396" cy="909780"/>
            </a:xfrm>
          </p:grpSpPr>
          <p:sp>
            <p:nvSpPr>
              <p:cNvPr id="788" name="角丸四角形 177">
                <a:extLst>
                  <a:ext uri="{FF2B5EF4-FFF2-40B4-BE49-F238E27FC236}">
                    <a16:creationId xmlns:a16="http://schemas.microsoft.com/office/drawing/2014/main" id="{7AB4AD81-D4DE-45C6-9941-2EC7258463E0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7D4E91B1-42A5-49F5-B139-D33743EECB8F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793" name="グループ化 792">
                  <a:extLst>
                    <a:ext uri="{FF2B5EF4-FFF2-40B4-BE49-F238E27FC236}">
                      <a16:creationId xmlns:a16="http://schemas.microsoft.com/office/drawing/2014/main" id="{DD9D448E-3BDB-4853-BB9B-25BF2CBC84F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795" name="四角形: 角を丸くする 794">
                    <a:extLst>
                      <a:ext uri="{FF2B5EF4-FFF2-40B4-BE49-F238E27FC236}">
                        <a16:creationId xmlns:a16="http://schemas.microsoft.com/office/drawing/2014/main" id="{884B745D-9122-49E9-B8CE-68020629613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96" name="四角形: 角を丸くする 795">
                    <a:extLst>
                      <a:ext uri="{FF2B5EF4-FFF2-40B4-BE49-F238E27FC236}">
                        <a16:creationId xmlns:a16="http://schemas.microsoft.com/office/drawing/2014/main" id="{EB08F0F9-5B4D-481D-9692-6C3B3E32FE9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97" name="フリーフォーム: 図形 796">
                    <a:extLst>
                      <a:ext uri="{FF2B5EF4-FFF2-40B4-BE49-F238E27FC236}">
                        <a16:creationId xmlns:a16="http://schemas.microsoft.com/office/drawing/2014/main" id="{EB5A2F1F-BDD3-4A22-9F98-29CBF4DE257D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98" name="フリーフォーム: 図形 797">
                    <a:extLst>
                      <a:ext uri="{FF2B5EF4-FFF2-40B4-BE49-F238E27FC236}">
                        <a16:creationId xmlns:a16="http://schemas.microsoft.com/office/drawing/2014/main" id="{649F3AF0-C35B-47DB-AC16-0959D075060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ED3E0F11-8340-4DC2-92D4-A3914CB857FC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90" name="グループ化 789">
                <a:extLst>
                  <a:ext uri="{FF2B5EF4-FFF2-40B4-BE49-F238E27FC236}">
                    <a16:creationId xmlns:a16="http://schemas.microsoft.com/office/drawing/2014/main" id="{4B578A22-9200-4AF2-9743-83D641EB0846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791" name="台形 790">
                  <a:extLst>
                    <a:ext uri="{FF2B5EF4-FFF2-40B4-BE49-F238E27FC236}">
                      <a16:creationId xmlns:a16="http://schemas.microsoft.com/office/drawing/2014/main" id="{D80B5013-B689-4AD6-B153-7D425C5EDD7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2" name="片側の 2 つの角を丸めた四角形 186">
                  <a:extLst>
                    <a:ext uri="{FF2B5EF4-FFF2-40B4-BE49-F238E27FC236}">
                      <a16:creationId xmlns:a16="http://schemas.microsoft.com/office/drawing/2014/main" id="{98B0DF31-4836-4212-9851-7572EB1E9962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BECB86E9-2B55-42E3-96C2-4EC486FE9992}"/>
                </a:ext>
              </a:extLst>
            </p:cNvPr>
            <p:cNvGrpSpPr/>
            <p:nvPr/>
          </p:nvGrpSpPr>
          <p:grpSpPr>
            <a:xfrm flipH="1">
              <a:off x="6622757" y="4668819"/>
              <a:ext cx="451239" cy="479131"/>
              <a:chOff x="8551656" y="1545754"/>
              <a:chExt cx="1004702" cy="1066807"/>
            </a:xfrm>
          </p:grpSpPr>
          <p:sp>
            <p:nvSpPr>
              <p:cNvPr id="774" name="角丸四角形 177">
                <a:extLst>
                  <a:ext uri="{FF2B5EF4-FFF2-40B4-BE49-F238E27FC236}">
                    <a16:creationId xmlns:a16="http://schemas.microsoft.com/office/drawing/2014/main" id="{7A70988F-3C24-4117-B37A-E8CA58EC79C0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D51472E8-D5AA-4FEB-9E9F-50B6E3DC6EC2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785" name="円/楕円 24">
                  <a:extLst>
                    <a:ext uri="{FF2B5EF4-FFF2-40B4-BE49-F238E27FC236}">
                      <a16:creationId xmlns:a16="http://schemas.microsoft.com/office/drawing/2014/main" id="{9EEA0354-670D-4ED2-B717-A99D4BBA774A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6" name="円/楕円 24">
                  <a:extLst>
                    <a:ext uri="{FF2B5EF4-FFF2-40B4-BE49-F238E27FC236}">
                      <a16:creationId xmlns:a16="http://schemas.microsoft.com/office/drawing/2014/main" id="{B86D6719-B869-4F74-9FB0-7B9CA60426A5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7" name="円/楕円 24">
                  <a:extLst>
                    <a:ext uri="{FF2B5EF4-FFF2-40B4-BE49-F238E27FC236}">
                      <a16:creationId xmlns:a16="http://schemas.microsoft.com/office/drawing/2014/main" id="{05998DA1-B6D4-4E9E-99E7-9105E86D8838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22B15B47-569B-442A-9ED8-4A11E0817A8F}"/>
                  </a:ext>
                </a:extLst>
              </p:cNvPr>
              <p:cNvGrpSpPr/>
              <p:nvPr/>
            </p:nvGrpSpPr>
            <p:grpSpPr>
              <a:xfrm>
                <a:off x="8551656" y="1822279"/>
                <a:ext cx="1004702" cy="648291"/>
                <a:chOff x="8551656" y="1822279"/>
                <a:chExt cx="1004702" cy="648291"/>
              </a:xfrm>
            </p:grpSpPr>
            <p:sp>
              <p:nvSpPr>
                <p:cNvPr id="777" name="角丸四角形 278">
                  <a:extLst>
                    <a:ext uri="{FF2B5EF4-FFF2-40B4-BE49-F238E27FC236}">
                      <a16:creationId xmlns:a16="http://schemas.microsoft.com/office/drawing/2014/main" id="{8008B9F2-2C54-41D7-9EFC-53CA3A17CA5E}"/>
                    </a:ext>
                  </a:extLst>
                </p:cNvPr>
                <p:cNvSpPr/>
                <p:nvPr/>
              </p:nvSpPr>
              <p:spPr>
                <a:xfrm>
                  <a:off x="8805974" y="1822279"/>
                  <a:ext cx="584200" cy="3582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78" name="グループ化 777">
                  <a:extLst>
                    <a:ext uri="{FF2B5EF4-FFF2-40B4-BE49-F238E27FC236}">
                      <a16:creationId xmlns:a16="http://schemas.microsoft.com/office/drawing/2014/main" id="{040FB15B-147E-43FB-81BC-E9B3251AA4B0}"/>
                    </a:ext>
                  </a:extLst>
                </p:cNvPr>
                <p:cNvGrpSpPr/>
                <p:nvPr/>
              </p:nvGrpSpPr>
              <p:grpSpPr>
                <a:xfrm>
                  <a:off x="8551656" y="1898100"/>
                  <a:ext cx="1004702" cy="572470"/>
                  <a:chOff x="3145148" y="3551877"/>
                  <a:chExt cx="753151" cy="429139"/>
                </a:xfrm>
              </p:grpSpPr>
              <p:sp>
                <p:nvSpPr>
                  <p:cNvPr id="779" name="円/楕円 25">
                    <a:extLst>
                      <a:ext uri="{FF2B5EF4-FFF2-40B4-BE49-F238E27FC236}">
                        <a16:creationId xmlns:a16="http://schemas.microsoft.com/office/drawing/2014/main" id="{1F1F0221-A24C-4AB1-BDAD-9779DC935548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80" name="グループ化 779">
                    <a:extLst>
                      <a:ext uri="{FF2B5EF4-FFF2-40B4-BE49-F238E27FC236}">
                        <a16:creationId xmlns:a16="http://schemas.microsoft.com/office/drawing/2014/main" id="{ADFBAB16-B8B0-436E-BCDA-9AABA9A60896}"/>
                      </a:ext>
                    </a:extLst>
                  </p:cNvPr>
                  <p:cNvGrpSpPr/>
                  <p:nvPr/>
                </p:nvGrpSpPr>
                <p:grpSpPr>
                  <a:xfrm>
                    <a:off x="3404325" y="3573309"/>
                    <a:ext cx="493974" cy="407707"/>
                    <a:chOff x="8213321" y="2470150"/>
                    <a:chExt cx="866017" cy="714781"/>
                  </a:xfrm>
                </p:grpSpPr>
                <p:sp>
                  <p:nvSpPr>
                    <p:cNvPr id="781" name="角丸四角形 331">
                      <a:extLst>
                        <a:ext uri="{FF2B5EF4-FFF2-40B4-BE49-F238E27FC236}">
                          <a16:creationId xmlns:a16="http://schemas.microsoft.com/office/drawing/2014/main" id="{1B33E6D1-DE8B-46C2-9E25-1603DBE08FF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263148" y="2676350"/>
                      <a:ext cx="596534" cy="2187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2" name="角丸四角形 332">
                      <a:extLst>
                        <a:ext uri="{FF2B5EF4-FFF2-40B4-BE49-F238E27FC236}">
                          <a16:creationId xmlns:a16="http://schemas.microsoft.com/office/drawing/2014/main" id="{EA47AF53-6F85-4792-BC0E-F7E71DBB8E0A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527771" y="2664548"/>
                      <a:ext cx="526282" cy="20315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3" name="角丸四角形 333">
                      <a:extLst>
                        <a:ext uri="{FF2B5EF4-FFF2-40B4-BE49-F238E27FC236}">
                          <a16:creationId xmlns:a16="http://schemas.microsoft.com/office/drawing/2014/main" id="{EF62F559-A0C8-455C-B7B3-26D1529F42EB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797184" y="2703264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84" name="角丸四角形 334">
                      <a:extLst>
                        <a:ext uri="{FF2B5EF4-FFF2-40B4-BE49-F238E27FC236}">
                          <a16:creationId xmlns:a16="http://schemas.microsoft.com/office/drawing/2014/main" id="{8C3F86D7-D5E0-481A-ACD2-69099B880168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58849" y="2724622"/>
                      <a:ext cx="714781" cy="2058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pptx917_作業しながら電話するビジネスウーマン</dc:title>
  <dc:subject>pptx917_作業しながら電話するビジネスウーマン</dc:subject>
  <dc:creator>digipot.net</dc:creator>
  <cp:revision>1</cp:revision>
  <dcterms:created xsi:type="dcterms:W3CDTF">2018-05-20T00:31:01Z</dcterms:created>
  <dcterms:modified xsi:type="dcterms:W3CDTF">2018-12-16T10:16:34Z</dcterms:modified>
  <cp:version>1</cp:version>
</cp:coreProperties>
</file>